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</p:sldIdLst>
  <p:sldSz cy="5143500" cx="9144000"/>
  <p:notesSz cx="6858000" cy="9144000"/>
  <p:embeddedFontLst>
    <p:embeddedFont>
      <p:font typeface="Anaheim"/>
      <p:regular r:id="rId58"/>
    </p:embeddedFont>
    <p:embeddedFont>
      <p:font typeface="Barlow Condensed ExtraBold"/>
      <p:bold r:id="rId59"/>
      <p:boldItalic r:id="rId60"/>
    </p:embeddedFont>
    <p:embeddedFont>
      <p:font typeface="Overpass Mono"/>
      <p:regular r:id="rId61"/>
      <p:bold r:id="rId62"/>
    </p:embeddedFont>
    <p:embeddedFont>
      <p:font typeface="Barlow"/>
      <p:regular r:id="rId63"/>
      <p:bold r:id="rId64"/>
      <p:italic r:id="rId65"/>
      <p:boldItalic r:id="rId66"/>
    </p:embeddedFont>
    <p:embeddedFont>
      <p:font typeface="Merriweather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0" Type="http://schemas.openxmlformats.org/officeDocument/2006/relationships/font" Target="fonts/Merriweather-boldItalic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OverpassMono-bold.fntdata"/><Relationship Id="rId61" Type="http://schemas.openxmlformats.org/officeDocument/2006/relationships/font" Target="fonts/OverpassMono-regular.fntdata"/><Relationship Id="rId20" Type="http://schemas.openxmlformats.org/officeDocument/2006/relationships/slide" Target="slides/slide16.xml"/><Relationship Id="rId64" Type="http://schemas.openxmlformats.org/officeDocument/2006/relationships/font" Target="fonts/Barlow-bold.fntdata"/><Relationship Id="rId63" Type="http://schemas.openxmlformats.org/officeDocument/2006/relationships/font" Target="fonts/Barlow-regular.fntdata"/><Relationship Id="rId22" Type="http://schemas.openxmlformats.org/officeDocument/2006/relationships/slide" Target="slides/slide18.xml"/><Relationship Id="rId66" Type="http://schemas.openxmlformats.org/officeDocument/2006/relationships/font" Target="fonts/Barlow-boldItalic.fntdata"/><Relationship Id="rId21" Type="http://schemas.openxmlformats.org/officeDocument/2006/relationships/slide" Target="slides/slide17.xml"/><Relationship Id="rId65" Type="http://schemas.openxmlformats.org/officeDocument/2006/relationships/font" Target="fonts/Barlow-italic.fntdata"/><Relationship Id="rId24" Type="http://schemas.openxmlformats.org/officeDocument/2006/relationships/slide" Target="slides/slide20.xml"/><Relationship Id="rId68" Type="http://schemas.openxmlformats.org/officeDocument/2006/relationships/font" Target="fonts/Merriweather-bold.fntdata"/><Relationship Id="rId23" Type="http://schemas.openxmlformats.org/officeDocument/2006/relationships/slide" Target="slides/slide19.xml"/><Relationship Id="rId67" Type="http://schemas.openxmlformats.org/officeDocument/2006/relationships/font" Target="fonts/Merriweather-regular.fntdata"/><Relationship Id="rId60" Type="http://schemas.openxmlformats.org/officeDocument/2006/relationships/font" Target="fonts/BarlowCondensedExtraBold-bold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Merriweather-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font" Target="fonts/BarlowCondensedExtraBold-bold.fntdata"/><Relationship Id="rId14" Type="http://schemas.openxmlformats.org/officeDocument/2006/relationships/slide" Target="slides/slide10.xml"/><Relationship Id="rId58" Type="http://schemas.openxmlformats.org/officeDocument/2006/relationships/font" Target="fonts/Anaheim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d4cbd36da_4_31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d4cbd36da_4_31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8b34d0e6d4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8b34d0e6d4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ccf248a307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ccf248a307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ccf248a307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ccf248a307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ccf248a307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ccf248a307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ccaa3b6e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ccaa3b6e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ccaa3b6e7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1ccaa3b6e7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ccd88cb11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ccd88cb11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8de203a35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8de203a35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ba19f31a2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ba19f31a2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8b872573b1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8b872573b1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ba19f31a2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ba19f31a2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ba19f31a2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ba19f31a2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ba19f31a2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ba19f31a2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ba19f31a2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ba19f31a2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cb8a87be4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cb8a87be4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cb8a87be4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1cb8a87be4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cb8a87be4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1cb8a87be4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cb8a87be4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cb8a87be4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1cb8a87be4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1cb8a87be4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cb8a87be4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1cb8a87be4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8b872573b1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8b872573b1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cb8a87be4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cb8a87be4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cb8a87be4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cb8a87be4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b9e4c88b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b9e4c88b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ccf248a30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ccf248a30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ccf248a30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ccf248a30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1ccf248a30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1ccf248a30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ccf248a30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1ccf248a30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ba19f31a2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1ba19f31a2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b9fe1b869e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1b9fe1b869e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b9fe1b869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1b9fe1b869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8b9fd0675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8b9fd0675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ccf248a30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ccf248a30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1b9fe1b869e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1b9fe1b869e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ccf248a30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1ccf248a30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ccf248a307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1ccf248a30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ccf248a307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1ccf248a307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ccf248a307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1ccf248a307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1ccf248a307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1ccf248a307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ccf248a307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1ccf248a307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1ccf248a30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1ccf248a30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1ccf248a307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1ccf248a307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822dda0a4d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822dda0a4d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A2A2A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In fact, the ML method, in common with the Neighbor Joining, Parsimony, and Bayesian Inference methods, is incapable of determining the root of a tree; all those methods estimate </a:t>
            </a:r>
            <a:r>
              <a:rPr b="1" lang="en" sz="1150">
                <a:solidFill>
                  <a:srgbClr val="2A2A2A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unrooted</a:t>
            </a:r>
            <a:r>
              <a:rPr lang="en" sz="1150">
                <a:solidFill>
                  <a:srgbClr val="2A2A2A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 trees.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1ccf248a307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1ccf248a307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8b3994a781_0_10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8b3994a781_0_10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8dec9ae14f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8dec9ae14f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8d4cbd36da_4_31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8d4cbd36da_4_31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8b2f66a28e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8b2f66a28e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b9e4c88b50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b9e4c88b5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b9fe1b869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b9fe1b869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ba19f31a2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ba19f31a2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362284" y="1723643"/>
            <a:ext cx="1781706" cy="3419867"/>
            <a:chOff x="7397009" y="1731193"/>
            <a:chExt cx="1781706" cy="3419867"/>
          </a:xfrm>
        </p:grpSpPr>
        <p:sp>
          <p:nvSpPr>
            <p:cNvPr id="10" name="Google Shape;10;p2"/>
            <p:cNvSpPr/>
            <p:nvPr/>
          </p:nvSpPr>
          <p:spPr>
            <a:xfrm>
              <a:off x="7858529" y="1731193"/>
              <a:ext cx="1320185" cy="132176"/>
            </a:xfrm>
            <a:custGeom>
              <a:rect b="b" l="l" r="r" t="t"/>
              <a:pathLst>
                <a:path extrusionOk="0" h="1930" w="19277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784360" y="1950550"/>
              <a:ext cx="865993" cy="132176"/>
            </a:xfrm>
            <a:custGeom>
              <a:rect b="b" l="l" r="r" t="t"/>
              <a:pathLst>
                <a:path extrusionOk="0" h="1930" w="12645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855808" y="1950550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45651" y="2169086"/>
              <a:ext cx="733063" cy="132998"/>
            </a:xfrm>
            <a:custGeom>
              <a:rect b="b" l="l" r="r" t="t"/>
              <a:pathLst>
                <a:path extrusionOk="0" h="1942" w="10704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38356" y="2388443"/>
              <a:ext cx="440359" cy="132929"/>
            </a:xfrm>
            <a:custGeom>
              <a:rect b="b" l="l" r="r" t="t"/>
              <a:pathLst>
                <a:path extrusionOk="0" h="1941" w="643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90637" y="2388443"/>
              <a:ext cx="597737" cy="132929"/>
            </a:xfrm>
            <a:custGeom>
              <a:rect b="b" l="l" r="r" t="t"/>
              <a:pathLst>
                <a:path extrusionOk="0" h="1941" w="8728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83208" y="2607801"/>
              <a:ext cx="1495507" cy="132108"/>
            </a:xfrm>
            <a:custGeom>
              <a:rect b="b" l="l" r="r" t="t"/>
              <a:pathLst>
                <a:path extrusionOk="0" h="1929" w="21837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98888" y="2827090"/>
              <a:ext cx="879827" cy="132176"/>
            </a:xfrm>
            <a:custGeom>
              <a:rect b="b" l="l" r="r" t="t"/>
              <a:pathLst>
                <a:path extrusionOk="0" h="1930" w="12847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5808" y="3046447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84360" y="2169086"/>
              <a:ext cx="499050" cy="132998"/>
            </a:xfrm>
            <a:custGeom>
              <a:rect b="b" l="l" r="r" t="t"/>
              <a:pathLst>
                <a:path extrusionOk="0" h="1942" w="7287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20017" y="4142344"/>
              <a:ext cx="322975" cy="132176"/>
            </a:xfrm>
            <a:custGeom>
              <a:rect b="b" l="l" r="r" t="t"/>
              <a:pathLst>
                <a:path extrusionOk="0" h="1930" w="4716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521789" y="4142344"/>
              <a:ext cx="322153" cy="132176"/>
            </a:xfrm>
            <a:custGeom>
              <a:rect b="b" l="l" r="r" t="t"/>
              <a:pathLst>
                <a:path extrusionOk="0" h="1930" w="4704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2056" y="3264983"/>
              <a:ext cx="1026659" cy="132998"/>
            </a:xfrm>
            <a:custGeom>
              <a:rect b="b" l="l" r="r" t="t"/>
              <a:pathLst>
                <a:path extrusionOk="0" h="1942" w="14991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84360" y="3484340"/>
              <a:ext cx="807301" cy="132929"/>
            </a:xfrm>
            <a:custGeom>
              <a:rect b="b" l="l" r="r" t="t"/>
              <a:pathLst>
                <a:path extrusionOk="0" h="1941" w="11788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38356" y="3484340"/>
              <a:ext cx="440359" cy="132929"/>
            </a:xfrm>
            <a:custGeom>
              <a:rect b="b" l="l" r="r" t="t"/>
              <a:pathLst>
                <a:path extrusionOk="0" h="1941" w="643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31945" y="3046447"/>
              <a:ext cx="733063" cy="132176"/>
            </a:xfrm>
            <a:custGeom>
              <a:rect b="b" l="l" r="r" t="t"/>
              <a:pathLst>
                <a:path extrusionOk="0" h="1930" w="10704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445651" y="3703698"/>
              <a:ext cx="733063" cy="132108"/>
            </a:xfrm>
            <a:custGeom>
              <a:rect b="b" l="l" r="r" t="t"/>
              <a:pathLst>
                <a:path extrusionOk="0" h="1929" w="10704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55808" y="3922987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0637" y="3703698"/>
              <a:ext cx="322975" cy="132108"/>
            </a:xfrm>
            <a:custGeom>
              <a:rect b="b" l="l" r="r" t="t"/>
              <a:pathLst>
                <a:path extrusionOk="0" h="1929" w="4716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445651" y="4142344"/>
              <a:ext cx="733063" cy="132176"/>
            </a:xfrm>
            <a:custGeom>
              <a:rect b="b" l="l" r="r" t="t"/>
              <a:pathLst>
                <a:path extrusionOk="0" h="1930" w="10704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58529" y="3922987"/>
              <a:ext cx="862774" cy="132176"/>
            </a:xfrm>
            <a:custGeom>
              <a:rect b="b" l="l" r="r" t="t"/>
              <a:pathLst>
                <a:path extrusionOk="0" h="1930" w="12598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683208" y="4361702"/>
              <a:ext cx="1495507" cy="132176"/>
            </a:xfrm>
            <a:custGeom>
              <a:rect b="b" l="l" r="r" t="t"/>
              <a:pathLst>
                <a:path extrusionOk="0" h="1930" w="21837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767736" y="4580237"/>
              <a:ext cx="410978" cy="132929"/>
            </a:xfrm>
            <a:custGeom>
              <a:rect b="b" l="l" r="r" t="t"/>
              <a:pathLst>
                <a:path extrusionOk="0" h="1941" w="6001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814494" y="4580237"/>
              <a:ext cx="773880" cy="132929"/>
            </a:xfrm>
            <a:custGeom>
              <a:rect b="b" l="l" r="r" t="t"/>
              <a:pathLst>
                <a:path extrusionOk="0" h="1941" w="1130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97009" y="4799526"/>
              <a:ext cx="833394" cy="132998"/>
            </a:xfrm>
            <a:custGeom>
              <a:rect b="b" l="l" r="r" t="t"/>
              <a:pathLst>
                <a:path extrusionOk="0" h="1942" w="12169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82851" y="4799526"/>
              <a:ext cx="795864" cy="132998"/>
            </a:xfrm>
            <a:custGeom>
              <a:rect b="b" l="l" r="r" t="t"/>
              <a:pathLst>
                <a:path extrusionOk="0" h="1942" w="11621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64053" y="5018884"/>
              <a:ext cx="1114662" cy="132176"/>
            </a:xfrm>
            <a:custGeom>
              <a:rect b="b" l="l" r="r" t="t"/>
              <a:pathLst>
                <a:path extrusionOk="0" h="1930" w="16276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2"/>
          <p:cNvSpPr/>
          <p:nvPr/>
        </p:nvSpPr>
        <p:spPr>
          <a:xfrm>
            <a:off x="1962382" y="0"/>
            <a:ext cx="2721868" cy="387420"/>
          </a:xfrm>
          <a:custGeom>
            <a:rect b="b" l="l" r="r" t="t"/>
            <a:pathLst>
              <a:path extrusionOk="0" h="5657" w="39744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873813" y="0"/>
            <a:ext cx="664647" cy="387420"/>
          </a:xfrm>
          <a:custGeom>
            <a:rect b="b" l="l" r="r" t="t"/>
            <a:pathLst>
              <a:path extrusionOk="0" h="5657" w="9705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1049134" y="938616"/>
            <a:ext cx="212098" cy="385776"/>
          </a:xfrm>
          <a:custGeom>
            <a:rect b="b" l="l" r="r" t="t"/>
            <a:pathLst>
              <a:path extrusionOk="0" h="5633" w="3097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873813" y="1008745"/>
            <a:ext cx="167240" cy="245519"/>
          </a:xfrm>
          <a:custGeom>
            <a:rect b="b" l="l" r="r" t="t"/>
            <a:pathLst>
              <a:path extrusionOk="0" h="3585" w="2442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1268492" y="1008745"/>
            <a:ext cx="168062" cy="245519"/>
          </a:xfrm>
          <a:custGeom>
            <a:rect b="b" l="l" r="r" t="t"/>
            <a:pathLst>
              <a:path extrusionOk="0" h="3585" w="2454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3516020" y="4983597"/>
            <a:ext cx="1054395" cy="159912"/>
          </a:xfrm>
          <a:custGeom>
            <a:rect b="b" l="l" r="r" t="t"/>
            <a:pathLst>
              <a:path extrusionOk="0" h="2335" w="15396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1160341" y="4983597"/>
            <a:ext cx="2152689" cy="159912"/>
          </a:xfrm>
          <a:custGeom>
            <a:rect b="b" l="l" r="r" t="t"/>
            <a:pathLst>
              <a:path extrusionOk="0" h="2335" w="31433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1805333" y="4452017"/>
            <a:ext cx="3750923" cy="160666"/>
          </a:xfrm>
          <a:custGeom>
            <a:rect b="b" l="l" r="r" t="t"/>
            <a:pathLst>
              <a:path extrusionOk="0" h="2346" w="5477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0" y="4452017"/>
            <a:ext cx="1490645" cy="160666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596093" y="4717807"/>
            <a:ext cx="3218453" cy="160734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0" y="4717807"/>
            <a:ext cx="364546" cy="160734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0" y="4983597"/>
            <a:ext cx="828532" cy="159912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2"/>
          <p:cNvSpPr txBox="1"/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/>
        </p:txBody>
      </p:sp>
      <p:sp>
        <p:nvSpPr>
          <p:cNvPr id="50" name="Google Shape;50;p2"/>
          <p:cNvSpPr txBox="1"/>
          <p:nvPr>
            <p:ph idx="1" type="subTitle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ta al pie">
  <p:cSld name="CAPTION_ONLY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"/>
          <p:cNvSpPr/>
          <p:nvPr/>
        </p:nvSpPr>
        <p:spPr>
          <a:xfrm>
            <a:off x="7928639" y="1"/>
            <a:ext cx="1215355" cy="402011"/>
          </a:xfrm>
          <a:custGeom>
            <a:rect b="b" l="l" r="r" t="t"/>
            <a:pathLst>
              <a:path extrusionOk="0" h="5002" w="15122">
                <a:moveTo>
                  <a:pt x="0" y="1"/>
                </a:moveTo>
                <a:lnTo>
                  <a:pt x="0" y="5001"/>
                </a:lnTo>
                <a:lnTo>
                  <a:pt x="15121" y="5001"/>
                </a:lnTo>
                <a:lnTo>
                  <a:pt x="1512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1"/>
          <p:cNvSpPr/>
          <p:nvPr/>
        </p:nvSpPr>
        <p:spPr>
          <a:xfrm>
            <a:off x="3511525" y="783700"/>
            <a:ext cx="5632410" cy="2353867"/>
          </a:xfrm>
          <a:custGeom>
            <a:rect b="b" l="l" r="r" t="t"/>
            <a:pathLst>
              <a:path extrusionOk="0" h="27529" w="70081">
                <a:moveTo>
                  <a:pt x="0" y="1"/>
                </a:moveTo>
                <a:lnTo>
                  <a:pt x="0" y="27528"/>
                </a:lnTo>
                <a:lnTo>
                  <a:pt x="70080" y="27528"/>
                </a:lnTo>
                <a:lnTo>
                  <a:pt x="7008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1"/>
          <p:cNvSpPr txBox="1"/>
          <p:nvPr>
            <p:ph type="title"/>
          </p:nvPr>
        </p:nvSpPr>
        <p:spPr>
          <a:xfrm>
            <a:off x="3762375" y="1012300"/>
            <a:ext cx="49152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3" name="Google Shape;143;p11"/>
          <p:cNvSpPr/>
          <p:nvPr/>
        </p:nvSpPr>
        <p:spPr>
          <a:xfrm>
            <a:off x="5865073" y="3429550"/>
            <a:ext cx="1215342" cy="259665"/>
          </a:xfrm>
          <a:custGeom>
            <a:rect b="b" l="l" r="r" t="t"/>
            <a:pathLst>
              <a:path extrusionOk="0" h="8298" w="30813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1"/>
          <p:cNvSpPr/>
          <p:nvPr/>
        </p:nvSpPr>
        <p:spPr>
          <a:xfrm>
            <a:off x="8018936" y="3429550"/>
            <a:ext cx="1124989" cy="259686"/>
          </a:xfrm>
          <a:custGeom>
            <a:rect b="b" l="l" r="r" t="t"/>
            <a:pathLst>
              <a:path extrusionOk="0" h="8298" w="35945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1"/>
          <p:cNvSpPr/>
          <p:nvPr/>
        </p:nvSpPr>
        <p:spPr>
          <a:xfrm>
            <a:off x="7083824" y="3429550"/>
            <a:ext cx="259727" cy="259665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1"/>
          <p:cNvSpPr/>
          <p:nvPr/>
        </p:nvSpPr>
        <p:spPr>
          <a:xfrm>
            <a:off x="7496607" y="3429550"/>
            <a:ext cx="259707" cy="259686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"/>
          <p:cNvSpPr txBox="1"/>
          <p:nvPr>
            <p:ph idx="1" type="body"/>
          </p:nvPr>
        </p:nvSpPr>
        <p:spPr>
          <a:xfrm>
            <a:off x="311700" y="3306869"/>
            <a:ext cx="8520600" cy="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49" name="Google Shape;149;p12"/>
          <p:cNvSpPr/>
          <p:nvPr/>
        </p:nvSpPr>
        <p:spPr>
          <a:xfrm rot="10800000">
            <a:off x="2751806" y="4243474"/>
            <a:ext cx="6391269" cy="904876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2"/>
          <p:cNvSpPr/>
          <p:nvPr/>
        </p:nvSpPr>
        <p:spPr>
          <a:xfrm rot="10800000">
            <a:off x="1361250" y="1501127"/>
            <a:ext cx="7781825" cy="1525098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2"/>
          <p:cNvSpPr/>
          <p:nvPr/>
        </p:nvSpPr>
        <p:spPr>
          <a:xfrm rot="10800000">
            <a:off x="2" y="1"/>
            <a:ext cx="5791098" cy="505550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2"/>
          <p:cNvSpPr/>
          <p:nvPr/>
        </p:nvSpPr>
        <p:spPr>
          <a:xfrm rot="10800000">
            <a:off x="21" y="1501871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2"/>
          <p:cNvSpPr/>
          <p:nvPr/>
        </p:nvSpPr>
        <p:spPr>
          <a:xfrm rot="10800000">
            <a:off x="532482" y="912524"/>
            <a:ext cx="1055445" cy="355301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2"/>
          <p:cNvSpPr/>
          <p:nvPr/>
        </p:nvSpPr>
        <p:spPr>
          <a:xfrm rot="10800000">
            <a:off x="7173125" y="912516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2"/>
          <p:cNvSpPr/>
          <p:nvPr/>
        </p:nvSpPr>
        <p:spPr>
          <a:xfrm rot="10800000">
            <a:off x="1814348" y="912516"/>
            <a:ext cx="1600139" cy="355315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2"/>
          <p:cNvSpPr/>
          <p:nvPr/>
        </p:nvSpPr>
        <p:spPr>
          <a:xfrm rot="10800000">
            <a:off x="4523560" y="323049"/>
            <a:ext cx="2095515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2"/>
          <p:cNvSpPr/>
          <p:nvPr/>
        </p:nvSpPr>
        <p:spPr>
          <a:xfrm rot="10800000">
            <a:off x="7381057" y="3345678"/>
            <a:ext cx="1762943" cy="355322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2"/>
          <p:cNvSpPr/>
          <p:nvPr/>
        </p:nvSpPr>
        <p:spPr>
          <a:xfrm rot="10800000">
            <a:off x="-4" y="2084924"/>
            <a:ext cx="178555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2"/>
          <p:cNvSpPr/>
          <p:nvPr/>
        </p:nvSpPr>
        <p:spPr>
          <a:xfrm rot="10800000">
            <a:off x="656319" y="4788199"/>
            <a:ext cx="2628881" cy="355301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2"/>
          <p:cNvSpPr txBox="1"/>
          <p:nvPr>
            <p:ph hasCustomPrompt="1" type="title"/>
          </p:nvPr>
        </p:nvSpPr>
        <p:spPr>
          <a:xfrm>
            <a:off x="311700" y="1847850"/>
            <a:ext cx="8520600" cy="1382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CUSTOM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4"/>
          <p:cNvGrpSpPr/>
          <p:nvPr/>
        </p:nvGrpSpPr>
        <p:grpSpPr>
          <a:xfrm>
            <a:off x="-25" y="2816286"/>
            <a:ext cx="9144046" cy="948350"/>
            <a:chOff x="-25" y="2816286"/>
            <a:chExt cx="9144046" cy="948350"/>
          </a:xfrm>
        </p:grpSpPr>
        <p:sp>
          <p:nvSpPr>
            <p:cNvPr id="164" name="Google Shape;164;p14"/>
            <p:cNvSpPr/>
            <p:nvPr/>
          </p:nvSpPr>
          <p:spPr>
            <a:xfrm>
              <a:off x="5439453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1" y="1"/>
                  </a:moveTo>
                  <a:lnTo>
                    <a:pt x="1" y="4120"/>
                  </a:lnTo>
                  <a:lnTo>
                    <a:pt x="4442" y="4120"/>
                  </a:lnTo>
                  <a:lnTo>
                    <a:pt x="4442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5723675" y="3632754"/>
              <a:ext cx="2948838" cy="131882"/>
            </a:xfrm>
            <a:custGeom>
              <a:rect b="b" l="l" r="r" t="t"/>
              <a:pathLst>
                <a:path extrusionOk="0" h="4121" w="92144">
                  <a:moveTo>
                    <a:pt x="1" y="1"/>
                  </a:moveTo>
                  <a:lnTo>
                    <a:pt x="1" y="4120"/>
                  </a:lnTo>
                  <a:lnTo>
                    <a:pt x="92143" y="4120"/>
                  </a:lnTo>
                  <a:lnTo>
                    <a:pt x="921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4574596" y="3360726"/>
              <a:ext cx="1353834" cy="131882"/>
            </a:xfrm>
            <a:custGeom>
              <a:rect b="b" l="l" r="r" t="t"/>
              <a:pathLst>
                <a:path extrusionOk="0" h="4121" w="42304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5129312" y="2816286"/>
              <a:ext cx="1148858" cy="131498"/>
            </a:xfrm>
            <a:custGeom>
              <a:rect b="b" l="l" r="r" t="t"/>
              <a:pathLst>
                <a:path extrusionOk="0" h="4109" w="35899">
                  <a:moveTo>
                    <a:pt x="1" y="1"/>
                  </a:moveTo>
                  <a:lnTo>
                    <a:pt x="1" y="4108"/>
                  </a:lnTo>
                  <a:lnTo>
                    <a:pt x="35898" y="4108"/>
                  </a:lnTo>
                  <a:lnTo>
                    <a:pt x="358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3376749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3077647" y="2816286"/>
              <a:ext cx="370397" cy="131498"/>
            </a:xfrm>
            <a:custGeom>
              <a:rect b="b" l="l" r="r" t="t"/>
              <a:pathLst>
                <a:path extrusionOk="0" h="4109" w="11574">
                  <a:moveTo>
                    <a:pt x="1" y="1"/>
                  </a:moveTo>
                  <a:lnTo>
                    <a:pt x="1" y="4108"/>
                  </a:lnTo>
                  <a:lnTo>
                    <a:pt x="11574" y="4108"/>
                  </a:lnTo>
                  <a:lnTo>
                    <a:pt x="1157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3542860" y="2816286"/>
              <a:ext cx="139467" cy="131498"/>
            </a:xfrm>
            <a:custGeom>
              <a:rect b="b" l="l" r="r" t="t"/>
              <a:pathLst>
                <a:path extrusionOk="0" h="4109" w="4358">
                  <a:moveTo>
                    <a:pt x="0" y="1"/>
                  </a:moveTo>
                  <a:lnTo>
                    <a:pt x="0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3723818" y="3088314"/>
              <a:ext cx="366205" cy="131882"/>
            </a:xfrm>
            <a:custGeom>
              <a:rect b="b" l="l" r="r" t="t"/>
              <a:pathLst>
                <a:path extrusionOk="0" h="4121" w="11443">
                  <a:moveTo>
                    <a:pt x="1" y="1"/>
                  </a:moveTo>
                  <a:lnTo>
                    <a:pt x="1" y="4120"/>
                  </a:lnTo>
                  <a:lnTo>
                    <a:pt x="11443" y="4120"/>
                  </a:lnTo>
                  <a:lnTo>
                    <a:pt x="114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2734770" y="3088314"/>
              <a:ext cx="891622" cy="131882"/>
            </a:xfrm>
            <a:custGeom>
              <a:rect b="b" l="l" r="r" t="t"/>
              <a:pathLst>
                <a:path extrusionOk="0" h="4121" w="27861">
                  <a:moveTo>
                    <a:pt x="0" y="1"/>
                  </a:moveTo>
                  <a:lnTo>
                    <a:pt x="0" y="4120"/>
                  </a:lnTo>
                  <a:lnTo>
                    <a:pt x="27861" y="4120"/>
                  </a:lnTo>
                  <a:lnTo>
                    <a:pt x="2786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864832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1149054" y="3632754"/>
              <a:ext cx="2031679" cy="131882"/>
            </a:xfrm>
            <a:custGeom>
              <a:rect b="b" l="l" r="r" t="t"/>
              <a:pathLst>
                <a:path extrusionOk="0" h="4121" w="63485">
                  <a:moveTo>
                    <a:pt x="0" y="1"/>
                  </a:moveTo>
                  <a:lnTo>
                    <a:pt x="0" y="4120"/>
                  </a:lnTo>
                  <a:lnTo>
                    <a:pt x="63484" y="4120"/>
                  </a:lnTo>
                  <a:lnTo>
                    <a:pt x="6348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-25" y="3360726"/>
              <a:ext cx="1353802" cy="131882"/>
            </a:xfrm>
            <a:custGeom>
              <a:rect b="b" l="l" r="r" t="t"/>
              <a:pathLst>
                <a:path extrusionOk="0" h="4121" w="42303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824064" y="2816286"/>
              <a:ext cx="1337833" cy="131498"/>
            </a:xfrm>
            <a:custGeom>
              <a:rect b="b" l="l" r="r" t="t"/>
              <a:pathLst>
                <a:path extrusionOk="0" h="4109" w="41804">
                  <a:moveTo>
                    <a:pt x="0" y="1"/>
                  </a:moveTo>
                  <a:lnTo>
                    <a:pt x="0" y="4108"/>
                  </a:lnTo>
                  <a:lnTo>
                    <a:pt x="41803" y="4108"/>
                  </a:lnTo>
                  <a:lnTo>
                    <a:pt x="418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582114" y="2816286"/>
              <a:ext cx="139499" cy="131498"/>
            </a:xfrm>
            <a:custGeom>
              <a:rect b="b" l="l" r="r" t="t"/>
              <a:pathLst>
                <a:path extrusionOk="0" h="4109" w="4359">
                  <a:moveTo>
                    <a:pt x="1" y="1"/>
                  </a:moveTo>
                  <a:lnTo>
                    <a:pt x="1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8756420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7790219" y="3360726"/>
              <a:ext cx="1353802" cy="131882"/>
            </a:xfrm>
            <a:custGeom>
              <a:rect b="b" l="l" r="r" t="t"/>
              <a:pathLst>
                <a:path extrusionOk="0" h="4121" w="42303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6982098" y="2816286"/>
              <a:ext cx="1154938" cy="131498"/>
            </a:xfrm>
            <a:custGeom>
              <a:rect b="b" l="l" r="r" t="t"/>
              <a:pathLst>
                <a:path extrusionOk="0" h="4109" w="36089">
                  <a:moveTo>
                    <a:pt x="1" y="1"/>
                  </a:moveTo>
                  <a:lnTo>
                    <a:pt x="1" y="4108"/>
                  </a:lnTo>
                  <a:lnTo>
                    <a:pt x="36089" y="4108"/>
                  </a:lnTo>
                  <a:lnTo>
                    <a:pt x="3608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8279016" y="2816286"/>
              <a:ext cx="139883" cy="131498"/>
            </a:xfrm>
            <a:custGeom>
              <a:rect b="b" l="l" r="r" t="t"/>
              <a:pathLst>
                <a:path extrusionOk="0" h="4109" w="4371">
                  <a:moveTo>
                    <a:pt x="1" y="1"/>
                  </a:moveTo>
                  <a:lnTo>
                    <a:pt x="1" y="4108"/>
                  </a:lnTo>
                  <a:lnTo>
                    <a:pt x="4370" y="4108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" name="Google Shape;182;p14"/>
          <p:cNvSpPr txBox="1"/>
          <p:nvPr>
            <p:ph type="ctrTitle"/>
          </p:nvPr>
        </p:nvSpPr>
        <p:spPr>
          <a:xfrm flipH="1">
            <a:off x="6355375" y="-142871"/>
            <a:ext cx="14358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3" name="Google Shape;183;p14"/>
          <p:cNvSpPr txBox="1"/>
          <p:nvPr>
            <p:ph idx="1" type="subTitle"/>
          </p:nvPr>
        </p:nvSpPr>
        <p:spPr>
          <a:xfrm flipH="1">
            <a:off x="6040625" y="1928650"/>
            <a:ext cx="20664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184" name="Google Shape;184;p14"/>
          <p:cNvSpPr txBox="1"/>
          <p:nvPr>
            <p:ph idx="2" type="ctrTitle"/>
          </p:nvPr>
        </p:nvSpPr>
        <p:spPr>
          <a:xfrm flipH="1">
            <a:off x="1037600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5" name="Google Shape;185;p14"/>
          <p:cNvSpPr txBox="1"/>
          <p:nvPr>
            <p:ph idx="3" type="subTitle"/>
          </p:nvPr>
        </p:nvSpPr>
        <p:spPr>
          <a:xfrm flipH="1">
            <a:off x="1037000" y="1928650"/>
            <a:ext cx="20670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186" name="Google Shape;186;p14"/>
          <p:cNvSpPr txBox="1"/>
          <p:nvPr>
            <p:ph idx="4" type="ctrTitle"/>
          </p:nvPr>
        </p:nvSpPr>
        <p:spPr>
          <a:xfrm flipH="1">
            <a:off x="3829056" y="-219071"/>
            <a:ext cx="14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" name="Google Shape;187;p14"/>
          <p:cNvSpPr txBox="1"/>
          <p:nvPr>
            <p:ph idx="5" type="subTitle"/>
          </p:nvPr>
        </p:nvSpPr>
        <p:spPr>
          <a:xfrm flipH="1">
            <a:off x="3539465" y="1928650"/>
            <a:ext cx="20670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188" name="Google Shape;188;p14"/>
          <p:cNvSpPr txBox="1"/>
          <p:nvPr>
            <p:ph idx="6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89" name="Google Shape;189;p14"/>
          <p:cNvSpPr txBox="1"/>
          <p:nvPr>
            <p:ph idx="7" type="ctrTitle"/>
          </p:nvPr>
        </p:nvSpPr>
        <p:spPr>
          <a:xfrm flipH="1">
            <a:off x="3539112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0" name="Google Shape;190;p14"/>
          <p:cNvSpPr txBox="1"/>
          <p:nvPr>
            <p:ph idx="8" type="ctrTitle"/>
          </p:nvPr>
        </p:nvSpPr>
        <p:spPr>
          <a:xfrm flipH="1">
            <a:off x="6041962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/>
          <p:nvPr/>
        </p:nvSpPr>
        <p:spPr>
          <a:xfrm>
            <a:off x="0" y="1584850"/>
            <a:ext cx="4361919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6076300" y="1584850"/>
            <a:ext cx="1243658" cy="241393"/>
          </a:xfrm>
          <a:custGeom>
            <a:rect b="b" l="l" r="r" t="t"/>
            <a:pathLst>
              <a:path extrusionOk="0" h="5847" w="19503">
                <a:moveTo>
                  <a:pt x="0" y="1"/>
                </a:moveTo>
                <a:lnTo>
                  <a:pt x="0" y="5847"/>
                </a:lnTo>
                <a:lnTo>
                  <a:pt x="19503" y="5847"/>
                </a:lnTo>
                <a:lnTo>
                  <a:pt x="19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2172024" y="3002644"/>
            <a:ext cx="1243656" cy="240911"/>
          </a:xfrm>
          <a:custGeom>
            <a:rect b="b" l="l" r="r" t="t"/>
            <a:pathLst>
              <a:path extrusionOk="0" h="5847" w="30184">
                <a:moveTo>
                  <a:pt x="1" y="0"/>
                </a:moveTo>
                <a:lnTo>
                  <a:pt x="1" y="5846"/>
                </a:lnTo>
                <a:lnTo>
                  <a:pt x="30183" y="5846"/>
                </a:lnTo>
                <a:lnTo>
                  <a:pt x="301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4667250" y="3002650"/>
            <a:ext cx="4476882" cy="240896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4552950" y="1584850"/>
            <a:ext cx="1342466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5"/>
          <p:cNvSpPr txBox="1"/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98" name="Google Shape;198;p15"/>
          <p:cNvSpPr txBox="1"/>
          <p:nvPr>
            <p:ph idx="1" type="subTitle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199" name="Google Shape;199;p15"/>
          <p:cNvSpPr txBox="1"/>
          <p:nvPr>
            <p:ph idx="2" type="ctrTitle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0" name="Google Shape;200;p15"/>
          <p:cNvSpPr txBox="1"/>
          <p:nvPr>
            <p:ph idx="3" type="subTitle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201" name="Google Shape;201;p15"/>
          <p:cNvSpPr txBox="1"/>
          <p:nvPr>
            <p:ph idx="4" type="ctrTitle"/>
          </p:nvPr>
        </p:nvSpPr>
        <p:spPr>
          <a:xfrm flipH="1">
            <a:off x="2189796" y="3103412"/>
            <a:ext cx="2163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2" name="Google Shape;202;p15"/>
          <p:cNvSpPr txBox="1"/>
          <p:nvPr>
            <p:ph idx="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3" name="Google Shape;203;p15"/>
          <p:cNvSpPr txBox="1"/>
          <p:nvPr>
            <p:ph idx="6" type="ctrTitle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4" name="Google Shape;204;p15"/>
          <p:cNvSpPr txBox="1"/>
          <p:nvPr>
            <p:ph idx="7" type="subTitle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205" name="Google Shape;205;p15"/>
          <p:cNvSpPr txBox="1"/>
          <p:nvPr>
            <p:ph idx="8" type="ctrTitle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6" name="Google Shape;206;p15"/>
          <p:cNvSpPr txBox="1"/>
          <p:nvPr>
            <p:ph idx="9" type="subTitle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CUSTOM_6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/>
          <p:nvPr>
            <p:ph type="ctrTitle"/>
          </p:nvPr>
        </p:nvSpPr>
        <p:spPr>
          <a:xfrm flipH="1">
            <a:off x="2266008" y="1775350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9" name="Google Shape;209;p16"/>
          <p:cNvSpPr txBox="1"/>
          <p:nvPr>
            <p:ph idx="2" type="ctrTitle"/>
          </p:nvPr>
        </p:nvSpPr>
        <p:spPr>
          <a:xfrm flipH="1">
            <a:off x="4714188" y="1775427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16"/>
          <p:cNvSpPr txBox="1"/>
          <p:nvPr>
            <p:ph idx="1" type="subTitle"/>
          </p:nvPr>
        </p:nvSpPr>
        <p:spPr>
          <a:xfrm flipH="1">
            <a:off x="4714175" y="2208199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1" name="Google Shape;211;p16"/>
          <p:cNvSpPr txBox="1"/>
          <p:nvPr>
            <p:ph idx="3" type="ctrTitle"/>
          </p:nvPr>
        </p:nvSpPr>
        <p:spPr>
          <a:xfrm flipH="1">
            <a:off x="2266001" y="3155675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2" name="Google Shape;212;p16"/>
          <p:cNvSpPr txBox="1"/>
          <p:nvPr>
            <p:ph idx="4" type="subTitle"/>
          </p:nvPr>
        </p:nvSpPr>
        <p:spPr>
          <a:xfrm flipH="1">
            <a:off x="2266000" y="3585925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3" name="Google Shape;213;p16"/>
          <p:cNvSpPr txBox="1"/>
          <p:nvPr>
            <p:ph idx="5" type="ctrTitle"/>
          </p:nvPr>
        </p:nvSpPr>
        <p:spPr>
          <a:xfrm flipH="1">
            <a:off x="4714200" y="3155754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4" name="Google Shape;214;p16"/>
          <p:cNvSpPr txBox="1"/>
          <p:nvPr>
            <p:ph idx="6" type="subTitle"/>
          </p:nvPr>
        </p:nvSpPr>
        <p:spPr>
          <a:xfrm flipH="1">
            <a:off x="4714175" y="3585925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5" name="Google Shape;215;p16"/>
          <p:cNvSpPr txBox="1"/>
          <p:nvPr>
            <p:ph idx="7"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8" type="subTitle"/>
          </p:nvPr>
        </p:nvSpPr>
        <p:spPr>
          <a:xfrm flipH="1">
            <a:off x="2266008" y="2208197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4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/>
          <p:nvPr/>
        </p:nvSpPr>
        <p:spPr>
          <a:xfrm>
            <a:off x="6200875" y="1515825"/>
            <a:ext cx="2943127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7"/>
          <p:cNvSpPr txBox="1"/>
          <p:nvPr>
            <p:ph idx="1" type="body"/>
          </p:nvPr>
        </p:nvSpPr>
        <p:spPr>
          <a:xfrm>
            <a:off x="5438700" y="1973025"/>
            <a:ext cx="31242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indent="-330200" lvl="1" marL="914400" rtl="0" algn="r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rtl="0" algn="r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220" name="Google Shape;220;p17"/>
          <p:cNvSpPr txBox="1"/>
          <p:nvPr>
            <p:ph type="title"/>
          </p:nvPr>
        </p:nvSpPr>
        <p:spPr>
          <a:xfrm>
            <a:off x="5438775" y="1168325"/>
            <a:ext cx="31242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21" name="Google Shape;221;p17"/>
          <p:cNvSpPr/>
          <p:nvPr/>
        </p:nvSpPr>
        <p:spPr>
          <a:xfrm>
            <a:off x="8318280" y="5018272"/>
            <a:ext cx="825726" cy="125232"/>
          </a:xfrm>
          <a:custGeom>
            <a:rect b="b" l="l" r="r" t="t"/>
            <a:pathLst>
              <a:path extrusionOk="0" h="2335" w="15396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7"/>
          <p:cNvSpPr/>
          <p:nvPr/>
        </p:nvSpPr>
        <p:spPr>
          <a:xfrm>
            <a:off x="6473454" y="5018272"/>
            <a:ext cx="1685830" cy="125232"/>
          </a:xfrm>
          <a:custGeom>
            <a:rect b="b" l="l" r="r" t="t"/>
            <a:pathLst>
              <a:path extrusionOk="0" h="2335" w="31433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7"/>
          <p:cNvSpPr/>
          <p:nvPr/>
        </p:nvSpPr>
        <p:spPr>
          <a:xfrm>
            <a:off x="6031569" y="4810127"/>
            <a:ext cx="2520459" cy="125875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7"/>
          <p:cNvSpPr/>
          <p:nvPr/>
        </p:nvSpPr>
        <p:spPr>
          <a:xfrm>
            <a:off x="5564744" y="4810127"/>
            <a:ext cx="285486" cy="125875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4_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"/>
          <p:cNvSpPr/>
          <p:nvPr/>
        </p:nvSpPr>
        <p:spPr>
          <a:xfrm flipH="1">
            <a:off x="-4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8"/>
          <p:cNvSpPr/>
          <p:nvPr/>
        </p:nvSpPr>
        <p:spPr>
          <a:xfrm flipH="1">
            <a:off x="67151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8"/>
          <p:cNvSpPr/>
          <p:nvPr/>
        </p:nvSpPr>
        <p:spPr>
          <a:xfrm flipH="1">
            <a:off x="1229469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8"/>
          <p:cNvSpPr/>
          <p:nvPr/>
        </p:nvSpPr>
        <p:spPr>
          <a:xfrm flipH="1">
            <a:off x="66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8"/>
          <p:cNvSpPr/>
          <p:nvPr/>
        </p:nvSpPr>
        <p:spPr>
          <a:xfrm flipH="1">
            <a:off x="23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8"/>
          <p:cNvSpPr/>
          <p:nvPr/>
        </p:nvSpPr>
        <p:spPr>
          <a:xfrm flipH="1">
            <a:off x="1299983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8"/>
          <p:cNvSpPr/>
          <p:nvPr/>
        </p:nvSpPr>
        <p:spPr>
          <a:xfrm flipH="1">
            <a:off x="8105584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8"/>
          <p:cNvSpPr/>
          <p:nvPr/>
        </p:nvSpPr>
        <p:spPr>
          <a:xfrm flipH="1">
            <a:off x="8039752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8"/>
          <p:cNvSpPr/>
          <p:nvPr/>
        </p:nvSpPr>
        <p:spPr>
          <a:xfrm flipH="1">
            <a:off x="5478250" y="1500456"/>
            <a:ext cx="2365680" cy="356858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8"/>
          <p:cNvSpPr/>
          <p:nvPr/>
        </p:nvSpPr>
        <p:spPr>
          <a:xfrm flipH="1">
            <a:off x="6896105" y="912525"/>
            <a:ext cx="2247799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8"/>
          <p:cNvSpPr/>
          <p:nvPr/>
        </p:nvSpPr>
        <p:spPr>
          <a:xfrm>
            <a:off x="2094075" y="1123150"/>
            <a:ext cx="4955589" cy="4020450"/>
          </a:xfrm>
          <a:custGeom>
            <a:rect b="b" l="l" r="r" t="t"/>
            <a:pathLst>
              <a:path extrusionOk="0" h="92191" w="151663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8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5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/>
          <p:nvPr/>
        </p:nvSpPr>
        <p:spPr>
          <a:xfrm>
            <a:off x="1817725" y="0"/>
            <a:ext cx="7326300" cy="39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9"/>
          <p:cNvSpPr txBox="1"/>
          <p:nvPr>
            <p:ph idx="1" type="body"/>
          </p:nvPr>
        </p:nvSpPr>
        <p:spPr>
          <a:xfrm>
            <a:off x="4579525" y="2388200"/>
            <a:ext cx="39327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" name="Google Shape;241;p19"/>
          <p:cNvSpPr txBox="1"/>
          <p:nvPr>
            <p:ph type="title"/>
          </p:nvPr>
        </p:nvSpPr>
        <p:spPr>
          <a:xfrm>
            <a:off x="4579531" y="1714800"/>
            <a:ext cx="3963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42" name="Google Shape;242;p19"/>
          <p:cNvSpPr/>
          <p:nvPr/>
        </p:nvSpPr>
        <p:spPr>
          <a:xfrm>
            <a:off x="0" y="2156637"/>
            <a:ext cx="2107897" cy="128764"/>
          </a:xfrm>
          <a:custGeom>
            <a:rect b="b" l="l" r="r" t="t"/>
            <a:pathLst>
              <a:path extrusionOk="0" h="8298" w="13584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9"/>
          <p:cNvSpPr/>
          <p:nvPr/>
        </p:nvSpPr>
        <p:spPr>
          <a:xfrm>
            <a:off x="2107970" y="2156637"/>
            <a:ext cx="1115538" cy="128764"/>
          </a:xfrm>
          <a:custGeom>
            <a:rect b="b" l="l" r="r" t="t"/>
            <a:pathLst>
              <a:path extrusionOk="0" h="8298" w="71889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9"/>
          <p:cNvSpPr/>
          <p:nvPr/>
        </p:nvSpPr>
        <p:spPr>
          <a:xfrm>
            <a:off x="430892" y="2369856"/>
            <a:ext cx="1645026" cy="128764"/>
          </a:xfrm>
          <a:custGeom>
            <a:rect b="b" l="l" r="r" t="t"/>
            <a:pathLst>
              <a:path extrusionOk="0" h="8298" w="106011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9"/>
          <p:cNvSpPr/>
          <p:nvPr/>
        </p:nvSpPr>
        <p:spPr>
          <a:xfrm>
            <a:off x="1597826" y="2369856"/>
            <a:ext cx="478141" cy="128764"/>
          </a:xfrm>
          <a:custGeom>
            <a:rect b="b" l="l" r="r" t="t"/>
            <a:pathLst>
              <a:path extrusionOk="0" h="8298" w="30813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9"/>
          <p:cNvSpPr/>
          <p:nvPr/>
        </p:nvSpPr>
        <p:spPr>
          <a:xfrm>
            <a:off x="2665754" y="2369856"/>
            <a:ext cx="557777" cy="128764"/>
          </a:xfrm>
          <a:custGeom>
            <a:rect b="b" l="l" r="r" t="t"/>
            <a:pathLst>
              <a:path extrusionOk="0" h="8298" w="35945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9"/>
          <p:cNvSpPr/>
          <p:nvPr/>
        </p:nvSpPr>
        <p:spPr>
          <a:xfrm>
            <a:off x="0" y="3222713"/>
            <a:ext cx="1472750" cy="128392"/>
          </a:xfrm>
          <a:custGeom>
            <a:rect b="b" l="l" r="r" t="t"/>
            <a:pathLst>
              <a:path extrusionOk="0" h="8274" w="94909">
                <a:moveTo>
                  <a:pt x="1" y="1"/>
                </a:moveTo>
                <a:lnTo>
                  <a:pt x="1" y="8274"/>
                </a:lnTo>
                <a:lnTo>
                  <a:pt x="94908" y="8274"/>
                </a:lnTo>
                <a:lnTo>
                  <a:pt x="949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2202118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9"/>
          <p:cNvSpPr/>
          <p:nvPr/>
        </p:nvSpPr>
        <p:spPr>
          <a:xfrm>
            <a:off x="2406772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9"/>
          <p:cNvSpPr/>
          <p:nvPr/>
        </p:nvSpPr>
        <p:spPr>
          <a:xfrm>
            <a:off x="2061089" y="2796292"/>
            <a:ext cx="128764" cy="128749"/>
          </a:xfrm>
          <a:custGeom>
            <a:rect b="b" l="l" r="r" t="t"/>
            <a:pathLst>
              <a:path extrusionOk="0" h="8297" w="8298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9"/>
          <p:cNvSpPr/>
          <p:nvPr/>
        </p:nvSpPr>
        <p:spPr>
          <a:xfrm>
            <a:off x="1856436" y="2796292"/>
            <a:ext cx="128376" cy="128749"/>
          </a:xfrm>
          <a:custGeom>
            <a:rect b="b" l="l" r="r" t="t"/>
            <a:pathLst>
              <a:path extrusionOk="0" h="8297" w="8273">
                <a:moveTo>
                  <a:pt x="0" y="0"/>
                </a:moveTo>
                <a:lnTo>
                  <a:pt x="0" y="8297"/>
                </a:lnTo>
                <a:lnTo>
                  <a:pt x="8273" y="8297"/>
                </a:lnTo>
                <a:lnTo>
                  <a:pt x="82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9"/>
          <p:cNvSpPr/>
          <p:nvPr/>
        </p:nvSpPr>
        <p:spPr>
          <a:xfrm>
            <a:off x="641505" y="2796292"/>
            <a:ext cx="128764" cy="128749"/>
          </a:xfrm>
          <a:custGeom>
            <a:rect b="b" l="l" r="r" t="t"/>
            <a:pathLst>
              <a:path extrusionOk="0" h="8297" w="8298">
                <a:moveTo>
                  <a:pt x="1" y="0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9"/>
          <p:cNvSpPr/>
          <p:nvPr/>
        </p:nvSpPr>
        <p:spPr>
          <a:xfrm>
            <a:off x="3094800" y="2583074"/>
            <a:ext cx="128749" cy="128764"/>
          </a:xfrm>
          <a:custGeom>
            <a:rect b="b" l="l" r="r" t="t"/>
            <a:pathLst>
              <a:path extrusionOk="0" h="8298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9"/>
          <p:cNvSpPr/>
          <p:nvPr/>
        </p:nvSpPr>
        <p:spPr>
          <a:xfrm>
            <a:off x="191634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9"/>
          <p:cNvSpPr/>
          <p:nvPr/>
        </p:nvSpPr>
        <p:spPr>
          <a:xfrm>
            <a:off x="1339573" y="3009138"/>
            <a:ext cx="1644653" cy="128749"/>
          </a:xfrm>
          <a:custGeom>
            <a:rect b="b" l="l" r="r" t="t"/>
            <a:pathLst>
              <a:path extrusionOk="0" h="8297" w="105987">
                <a:moveTo>
                  <a:pt x="1" y="0"/>
                </a:moveTo>
                <a:lnTo>
                  <a:pt x="1" y="8297"/>
                </a:lnTo>
                <a:lnTo>
                  <a:pt x="105987" y="8297"/>
                </a:lnTo>
                <a:lnTo>
                  <a:pt x="1059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9"/>
          <p:cNvSpPr/>
          <p:nvPr/>
        </p:nvSpPr>
        <p:spPr>
          <a:xfrm>
            <a:off x="1339573" y="3009138"/>
            <a:ext cx="478156" cy="128749"/>
          </a:xfrm>
          <a:custGeom>
            <a:rect b="b" l="l" r="r" t="t"/>
            <a:pathLst>
              <a:path extrusionOk="0" h="8297" w="30814">
                <a:moveTo>
                  <a:pt x="1" y="0"/>
                </a:moveTo>
                <a:lnTo>
                  <a:pt x="1" y="8297"/>
                </a:lnTo>
                <a:lnTo>
                  <a:pt x="30813" y="8297"/>
                </a:lnTo>
                <a:lnTo>
                  <a:pt x="308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9"/>
          <p:cNvSpPr/>
          <p:nvPr/>
        </p:nvSpPr>
        <p:spPr>
          <a:xfrm>
            <a:off x="0" y="3009510"/>
            <a:ext cx="749775" cy="128376"/>
          </a:xfrm>
          <a:custGeom>
            <a:rect b="b" l="l" r="r" t="t"/>
            <a:pathLst>
              <a:path extrusionOk="0" h="8273" w="48318">
                <a:moveTo>
                  <a:pt x="1" y="0"/>
                </a:moveTo>
                <a:lnTo>
                  <a:pt x="1" y="8273"/>
                </a:lnTo>
                <a:lnTo>
                  <a:pt x="48318" y="8273"/>
                </a:lnTo>
                <a:lnTo>
                  <a:pt x="483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9"/>
          <p:cNvSpPr/>
          <p:nvPr/>
        </p:nvSpPr>
        <p:spPr>
          <a:xfrm>
            <a:off x="1084687" y="3009138"/>
            <a:ext cx="128764" cy="128749"/>
          </a:xfrm>
          <a:custGeom>
            <a:rect b="b" l="l" r="r" t="t"/>
            <a:pathLst>
              <a:path extrusionOk="0" h="8297" w="8298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9"/>
          <p:cNvSpPr/>
          <p:nvPr/>
        </p:nvSpPr>
        <p:spPr>
          <a:xfrm>
            <a:off x="879662" y="3009138"/>
            <a:ext cx="128749" cy="128749"/>
          </a:xfrm>
          <a:custGeom>
            <a:rect b="b" l="l" r="r" t="t"/>
            <a:pathLst>
              <a:path extrusionOk="0" h="8297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9"/>
          <p:cNvSpPr/>
          <p:nvPr/>
        </p:nvSpPr>
        <p:spPr>
          <a:xfrm>
            <a:off x="533979" y="3435558"/>
            <a:ext cx="128749" cy="128764"/>
          </a:xfrm>
          <a:custGeom>
            <a:rect b="b" l="l" r="r" t="t"/>
            <a:pathLst>
              <a:path extrusionOk="0" h="8298" w="8297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9"/>
          <p:cNvSpPr/>
          <p:nvPr/>
        </p:nvSpPr>
        <p:spPr>
          <a:xfrm>
            <a:off x="338622" y="3435558"/>
            <a:ext cx="128749" cy="128764"/>
          </a:xfrm>
          <a:custGeom>
            <a:rect b="b" l="l" r="r" t="t"/>
            <a:pathLst>
              <a:path extrusionOk="0" h="8298" w="8297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9"/>
          <p:cNvSpPr/>
          <p:nvPr/>
        </p:nvSpPr>
        <p:spPr>
          <a:xfrm>
            <a:off x="142891" y="3435558"/>
            <a:ext cx="128764" cy="128764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9"/>
          <p:cNvSpPr/>
          <p:nvPr/>
        </p:nvSpPr>
        <p:spPr>
          <a:xfrm>
            <a:off x="3094800" y="3009138"/>
            <a:ext cx="128749" cy="128749"/>
          </a:xfrm>
          <a:custGeom>
            <a:rect b="b" l="l" r="r" t="t"/>
            <a:pathLst>
              <a:path extrusionOk="0" h="8297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9"/>
          <p:cNvSpPr/>
          <p:nvPr/>
        </p:nvSpPr>
        <p:spPr>
          <a:xfrm>
            <a:off x="1676332" y="2583074"/>
            <a:ext cx="1314984" cy="128764"/>
          </a:xfrm>
          <a:custGeom>
            <a:rect b="b" l="l" r="r" t="t"/>
            <a:pathLst>
              <a:path extrusionOk="0" h="8298" w="84742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9"/>
          <p:cNvSpPr/>
          <p:nvPr/>
        </p:nvSpPr>
        <p:spPr>
          <a:xfrm>
            <a:off x="2267232" y="2796292"/>
            <a:ext cx="956281" cy="128749"/>
          </a:xfrm>
          <a:custGeom>
            <a:rect b="b" l="l" r="r" t="t"/>
            <a:pathLst>
              <a:path extrusionOk="0" h="8297" w="61626">
                <a:moveTo>
                  <a:pt x="1" y="0"/>
                </a:moveTo>
                <a:lnTo>
                  <a:pt x="1" y="8297"/>
                </a:lnTo>
                <a:lnTo>
                  <a:pt x="61626" y="8297"/>
                </a:lnTo>
                <a:lnTo>
                  <a:pt x="61626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9"/>
          <p:cNvSpPr/>
          <p:nvPr/>
        </p:nvSpPr>
        <p:spPr>
          <a:xfrm>
            <a:off x="641505" y="2796292"/>
            <a:ext cx="896384" cy="128749"/>
          </a:xfrm>
          <a:custGeom>
            <a:rect b="b" l="l" r="r" t="t"/>
            <a:pathLst>
              <a:path extrusionOk="0" h="8297" w="57766">
                <a:moveTo>
                  <a:pt x="1" y="0"/>
                </a:moveTo>
                <a:lnTo>
                  <a:pt x="1" y="8297"/>
                </a:lnTo>
                <a:lnTo>
                  <a:pt x="57765" y="8297"/>
                </a:lnTo>
                <a:lnTo>
                  <a:pt x="57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9"/>
          <p:cNvSpPr/>
          <p:nvPr/>
        </p:nvSpPr>
        <p:spPr>
          <a:xfrm>
            <a:off x="0" y="2796292"/>
            <a:ext cx="449495" cy="128749"/>
          </a:xfrm>
          <a:custGeom>
            <a:rect b="b" l="l" r="r" t="t"/>
            <a:pathLst>
              <a:path extrusionOk="0" h="8297" w="28967">
                <a:moveTo>
                  <a:pt x="1" y="0"/>
                </a:moveTo>
                <a:lnTo>
                  <a:pt x="1" y="8297"/>
                </a:lnTo>
                <a:lnTo>
                  <a:pt x="28967" y="8297"/>
                </a:lnTo>
                <a:lnTo>
                  <a:pt x="2896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9"/>
          <p:cNvSpPr/>
          <p:nvPr/>
        </p:nvSpPr>
        <p:spPr>
          <a:xfrm>
            <a:off x="1676332" y="3222340"/>
            <a:ext cx="1547157" cy="128764"/>
          </a:xfrm>
          <a:custGeom>
            <a:rect b="b" l="l" r="r" t="t"/>
            <a:pathLst>
              <a:path extrusionOk="0" h="8298" w="99704">
                <a:moveTo>
                  <a:pt x="1" y="1"/>
                </a:moveTo>
                <a:lnTo>
                  <a:pt x="1" y="8298"/>
                </a:lnTo>
                <a:lnTo>
                  <a:pt x="99704" y="8298"/>
                </a:lnTo>
                <a:lnTo>
                  <a:pt x="99704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9"/>
          <p:cNvSpPr/>
          <p:nvPr/>
        </p:nvSpPr>
        <p:spPr>
          <a:xfrm>
            <a:off x="2522506" y="3435558"/>
            <a:ext cx="701019" cy="128764"/>
          </a:xfrm>
          <a:custGeom>
            <a:rect b="b" l="l" r="r" t="t"/>
            <a:pathLst>
              <a:path extrusionOk="0" h="8298" w="45176">
                <a:moveTo>
                  <a:pt x="0" y="1"/>
                </a:moveTo>
                <a:lnTo>
                  <a:pt x="0" y="8297"/>
                </a:lnTo>
                <a:lnTo>
                  <a:pt x="45176" y="8297"/>
                </a:lnTo>
                <a:lnTo>
                  <a:pt x="451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9"/>
          <p:cNvSpPr/>
          <p:nvPr/>
        </p:nvSpPr>
        <p:spPr>
          <a:xfrm>
            <a:off x="0" y="2583074"/>
            <a:ext cx="1277773" cy="128764"/>
          </a:xfrm>
          <a:custGeom>
            <a:rect b="b" l="l" r="r" t="t"/>
            <a:pathLst>
              <a:path extrusionOk="0" h="8298" w="82344">
                <a:moveTo>
                  <a:pt x="1" y="0"/>
                </a:moveTo>
                <a:lnTo>
                  <a:pt x="1" y="8297"/>
                </a:lnTo>
                <a:lnTo>
                  <a:pt x="82343" y="8297"/>
                </a:lnTo>
                <a:lnTo>
                  <a:pt x="823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9"/>
          <p:cNvSpPr/>
          <p:nvPr/>
        </p:nvSpPr>
        <p:spPr>
          <a:xfrm>
            <a:off x="812313" y="3435558"/>
            <a:ext cx="1562783" cy="128764"/>
          </a:xfrm>
          <a:custGeom>
            <a:rect b="b" l="l" r="r" t="t"/>
            <a:pathLst>
              <a:path extrusionOk="0" h="8298" w="100711">
                <a:moveTo>
                  <a:pt x="0" y="1"/>
                </a:moveTo>
                <a:lnTo>
                  <a:pt x="0" y="8297"/>
                </a:lnTo>
                <a:lnTo>
                  <a:pt x="100710" y="8297"/>
                </a:lnTo>
                <a:lnTo>
                  <a:pt x="10071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9"/>
          <p:cNvSpPr/>
          <p:nvPr/>
        </p:nvSpPr>
        <p:spPr>
          <a:xfrm>
            <a:off x="3223538" y="1474200"/>
            <a:ext cx="1086520" cy="2772465"/>
          </a:xfrm>
          <a:custGeom>
            <a:rect b="b" l="l" r="r" t="t"/>
            <a:pathLst>
              <a:path extrusionOk="0" h="178667" w="70019">
                <a:moveTo>
                  <a:pt x="1" y="1"/>
                </a:moveTo>
                <a:lnTo>
                  <a:pt x="1" y="22085"/>
                </a:lnTo>
                <a:lnTo>
                  <a:pt x="7434" y="22085"/>
                </a:lnTo>
                <a:cubicBezTo>
                  <a:pt x="22133" y="22637"/>
                  <a:pt x="29495" y="30574"/>
                  <a:pt x="29495" y="45848"/>
                </a:cubicBezTo>
                <a:lnTo>
                  <a:pt x="29495" y="60259"/>
                </a:lnTo>
                <a:cubicBezTo>
                  <a:pt x="29495" y="76397"/>
                  <a:pt x="35082" y="85941"/>
                  <a:pt x="46256" y="88914"/>
                </a:cubicBezTo>
                <a:lnTo>
                  <a:pt x="46256" y="89753"/>
                </a:lnTo>
                <a:cubicBezTo>
                  <a:pt x="35082" y="92727"/>
                  <a:pt x="29495" y="102270"/>
                  <a:pt x="29495" y="118408"/>
                </a:cubicBezTo>
                <a:lnTo>
                  <a:pt x="29495" y="132843"/>
                </a:lnTo>
                <a:cubicBezTo>
                  <a:pt x="29495" y="148405"/>
                  <a:pt x="22133" y="156390"/>
                  <a:pt x="7434" y="156822"/>
                </a:cubicBezTo>
                <a:lnTo>
                  <a:pt x="1" y="156822"/>
                </a:lnTo>
                <a:lnTo>
                  <a:pt x="1" y="178666"/>
                </a:lnTo>
                <a:lnTo>
                  <a:pt x="7434" y="178666"/>
                </a:lnTo>
                <a:cubicBezTo>
                  <a:pt x="21869" y="178379"/>
                  <a:pt x="33259" y="174038"/>
                  <a:pt x="41604" y="165622"/>
                </a:cubicBezTo>
                <a:cubicBezTo>
                  <a:pt x="49948" y="157205"/>
                  <a:pt x="54121" y="145072"/>
                  <a:pt x="54121" y="129222"/>
                </a:cubicBezTo>
                <a:lnTo>
                  <a:pt x="54121" y="115866"/>
                </a:lnTo>
                <a:cubicBezTo>
                  <a:pt x="54121" y="111046"/>
                  <a:pt x="55032" y="107234"/>
                  <a:pt x="56878" y="104404"/>
                </a:cubicBezTo>
                <a:cubicBezTo>
                  <a:pt x="58701" y="101575"/>
                  <a:pt x="61266" y="100160"/>
                  <a:pt x="64503" y="100160"/>
                </a:cubicBezTo>
                <a:lnTo>
                  <a:pt x="70019" y="100160"/>
                </a:lnTo>
                <a:lnTo>
                  <a:pt x="70019" y="78315"/>
                </a:lnTo>
                <a:lnTo>
                  <a:pt x="64503" y="78315"/>
                </a:lnTo>
                <a:cubicBezTo>
                  <a:pt x="61266" y="78315"/>
                  <a:pt x="58701" y="76901"/>
                  <a:pt x="56878" y="74071"/>
                </a:cubicBezTo>
                <a:cubicBezTo>
                  <a:pt x="55032" y="71242"/>
                  <a:pt x="54121" y="67405"/>
                  <a:pt x="54121" y="62609"/>
                </a:cubicBezTo>
                <a:lnTo>
                  <a:pt x="54121" y="49661"/>
                </a:lnTo>
                <a:cubicBezTo>
                  <a:pt x="54121" y="33667"/>
                  <a:pt x="49972" y="21510"/>
                  <a:pt x="41700" y="13165"/>
                </a:cubicBezTo>
                <a:cubicBezTo>
                  <a:pt x="33427" y="4821"/>
                  <a:pt x="22013" y="433"/>
                  <a:pt x="7434" y="1"/>
                </a:cubicBez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9"/>
          <p:cNvSpPr/>
          <p:nvPr/>
        </p:nvSpPr>
        <p:spPr>
          <a:xfrm>
            <a:off x="-12" y="4446900"/>
            <a:ext cx="1086600" cy="69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8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"/>
          <p:cNvSpPr/>
          <p:nvPr/>
        </p:nvSpPr>
        <p:spPr>
          <a:xfrm>
            <a:off x="5445850" y="1359975"/>
            <a:ext cx="3697248" cy="1208576"/>
          </a:xfrm>
          <a:custGeom>
            <a:rect b="b" l="l" r="r" t="t"/>
            <a:pathLst>
              <a:path extrusionOk="0" h="37768" w="115539">
                <a:moveTo>
                  <a:pt x="1" y="0"/>
                </a:moveTo>
                <a:lnTo>
                  <a:pt x="115539" y="0"/>
                </a:lnTo>
                <a:lnTo>
                  <a:pt x="115539" y="37767"/>
                </a:lnTo>
                <a:lnTo>
                  <a:pt x="1" y="3776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0"/>
          <p:cNvSpPr/>
          <p:nvPr/>
        </p:nvSpPr>
        <p:spPr>
          <a:xfrm>
            <a:off x="-899" y="2568525"/>
            <a:ext cx="3697248" cy="1208544"/>
          </a:xfrm>
          <a:custGeom>
            <a:rect b="b" l="l" r="r" t="t"/>
            <a:pathLst>
              <a:path extrusionOk="0" h="37767" w="115539">
                <a:moveTo>
                  <a:pt x="0" y="0"/>
                </a:moveTo>
                <a:lnTo>
                  <a:pt x="115538" y="0"/>
                </a:lnTo>
                <a:lnTo>
                  <a:pt x="115538" y="37767"/>
                </a:lnTo>
                <a:lnTo>
                  <a:pt x="0" y="3776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0"/>
          <p:cNvSpPr/>
          <p:nvPr/>
        </p:nvSpPr>
        <p:spPr>
          <a:xfrm>
            <a:off x="-905" y="-3217"/>
            <a:ext cx="3697248" cy="357024"/>
          </a:xfrm>
          <a:custGeom>
            <a:rect b="b" l="l" r="r" t="t"/>
            <a:pathLst>
              <a:path extrusionOk="0" h="11157" w="115539">
                <a:moveTo>
                  <a:pt x="0" y="0"/>
                </a:moveTo>
                <a:lnTo>
                  <a:pt x="115538" y="0"/>
                </a:lnTo>
                <a:lnTo>
                  <a:pt x="115538" y="11156"/>
                </a:lnTo>
                <a:lnTo>
                  <a:pt x="0" y="11156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0"/>
          <p:cNvSpPr/>
          <p:nvPr/>
        </p:nvSpPr>
        <p:spPr>
          <a:xfrm>
            <a:off x="-905" y="3584623"/>
            <a:ext cx="417216" cy="384864"/>
          </a:xfrm>
          <a:custGeom>
            <a:rect b="b" l="l" r="r" t="t"/>
            <a:pathLst>
              <a:path extrusionOk="0" h="12027" w="13038">
                <a:moveTo>
                  <a:pt x="0" y="1"/>
                </a:moveTo>
                <a:lnTo>
                  <a:pt x="13037" y="1"/>
                </a:lnTo>
                <a:lnTo>
                  <a:pt x="13037" y="12026"/>
                </a:lnTo>
                <a:lnTo>
                  <a:pt x="0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0"/>
          <p:cNvSpPr/>
          <p:nvPr/>
        </p:nvSpPr>
        <p:spPr>
          <a:xfrm>
            <a:off x="8017591" y="1161103"/>
            <a:ext cx="1125504" cy="384832"/>
          </a:xfrm>
          <a:custGeom>
            <a:rect b="b" l="l" r="r" t="t"/>
            <a:pathLst>
              <a:path extrusionOk="0" h="12026" w="35172">
                <a:moveTo>
                  <a:pt x="1" y="0"/>
                </a:moveTo>
                <a:lnTo>
                  <a:pt x="35172" y="0"/>
                </a:lnTo>
                <a:lnTo>
                  <a:pt x="35172" y="12026"/>
                </a:lnTo>
                <a:lnTo>
                  <a:pt x="1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0"/>
          <p:cNvSpPr txBox="1"/>
          <p:nvPr>
            <p:ph idx="1" type="subTitle"/>
          </p:nvPr>
        </p:nvSpPr>
        <p:spPr>
          <a:xfrm>
            <a:off x="5626675" y="1941426"/>
            <a:ext cx="23916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1" name="Google Shape;281;p20"/>
          <p:cNvSpPr txBox="1"/>
          <p:nvPr>
            <p:ph idx="2" type="subTitle"/>
          </p:nvPr>
        </p:nvSpPr>
        <p:spPr>
          <a:xfrm>
            <a:off x="1129300" y="3151101"/>
            <a:ext cx="239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282" name="Google Shape;282;p20"/>
          <p:cNvSpPr txBox="1"/>
          <p:nvPr>
            <p:ph type="title"/>
          </p:nvPr>
        </p:nvSpPr>
        <p:spPr>
          <a:xfrm>
            <a:off x="1125100" y="2794025"/>
            <a:ext cx="2395800" cy="2634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3" name="Google Shape;283;p20"/>
          <p:cNvSpPr txBox="1"/>
          <p:nvPr>
            <p:ph idx="3" type="title"/>
          </p:nvPr>
        </p:nvSpPr>
        <p:spPr>
          <a:xfrm>
            <a:off x="5626675" y="1582550"/>
            <a:ext cx="2395800" cy="265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CUSTOM_13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/>
          <p:nvPr/>
        </p:nvSpPr>
        <p:spPr>
          <a:xfrm>
            <a:off x="0" y="4357775"/>
            <a:ext cx="6633906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8355575" y="4357775"/>
            <a:ext cx="788431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1923700" y="0"/>
            <a:ext cx="7220221" cy="2724140"/>
          </a:xfrm>
          <a:custGeom>
            <a:rect b="b" l="l" r="r" t="t"/>
            <a:pathLst>
              <a:path extrusionOk="0" h="24170" w="52686">
                <a:moveTo>
                  <a:pt x="1" y="0"/>
                </a:moveTo>
                <a:lnTo>
                  <a:pt x="1" y="24170"/>
                </a:lnTo>
                <a:lnTo>
                  <a:pt x="52686" y="24170"/>
                </a:lnTo>
                <a:lnTo>
                  <a:pt x="526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3"/>
          <p:cNvSpPr txBox="1"/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3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Google Shape;56;p3"/>
          <p:cNvSpPr txBox="1"/>
          <p:nvPr>
            <p:ph idx="1" type="subTitle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" name="Google Shape;57;p3"/>
          <p:cNvSpPr txBox="1"/>
          <p:nvPr/>
        </p:nvSpPr>
        <p:spPr>
          <a:xfrm>
            <a:off x="2510100" y="3306950"/>
            <a:ext cx="41238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Slidesgo, incluiding icons by Flaticon, and infographics &amp; images by Freepik.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7377200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3570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6810278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6896029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8105579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6739789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3"/>
          <p:cNvSpPr/>
          <p:nvPr/>
        </p:nvSpPr>
        <p:spPr>
          <a:xfrm>
            <a:off x="18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3"/>
          <p:cNvSpPr/>
          <p:nvPr/>
        </p:nvSpPr>
        <p:spPr>
          <a:xfrm>
            <a:off x="1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3"/>
          <p:cNvSpPr/>
          <p:nvPr/>
        </p:nvSpPr>
        <p:spPr>
          <a:xfrm>
            <a:off x="1299972" y="1500450"/>
            <a:ext cx="490621" cy="356872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">
  <p:cSld name="CUSTOM_10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"/>
          <p:cNvSpPr txBox="1"/>
          <p:nvPr>
            <p:ph idx="1" type="subTitle"/>
          </p:nvPr>
        </p:nvSpPr>
        <p:spPr>
          <a:xfrm flipH="1">
            <a:off x="720000" y="1132375"/>
            <a:ext cx="7704000" cy="32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AutoNum type="arabicPeriod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286" name="Google Shape;286;p21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1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 txBox="1"/>
          <p:nvPr>
            <p:ph idx="1" type="subTitle"/>
          </p:nvPr>
        </p:nvSpPr>
        <p:spPr>
          <a:xfrm>
            <a:off x="6416724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type="title"/>
          </p:nvPr>
        </p:nvSpPr>
        <p:spPr>
          <a:xfrm>
            <a:off x="6385849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0" name="Google Shape;290;p22"/>
          <p:cNvSpPr txBox="1"/>
          <p:nvPr>
            <p:ph idx="2" type="subTitle"/>
          </p:nvPr>
        </p:nvSpPr>
        <p:spPr>
          <a:xfrm>
            <a:off x="835225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22"/>
          <p:cNvSpPr txBox="1"/>
          <p:nvPr>
            <p:ph idx="3" type="title"/>
          </p:nvPr>
        </p:nvSpPr>
        <p:spPr>
          <a:xfrm>
            <a:off x="804350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2" name="Google Shape;292;p22"/>
          <p:cNvSpPr txBox="1"/>
          <p:nvPr>
            <p:ph idx="4" type="subTitle"/>
          </p:nvPr>
        </p:nvSpPr>
        <p:spPr>
          <a:xfrm>
            <a:off x="3624150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22"/>
          <p:cNvSpPr txBox="1"/>
          <p:nvPr>
            <p:ph idx="5" type="title"/>
          </p:nvPr>
        </p:nvSpPr>
        <p:spPr>
          <a:xfrm>
            <a:off x="3593246" y="17533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4" name="Google Shape;294;p22"/>
          <p:cNvSpPr txBox="1"/>
          <p:nvPr>
            <p:ph idx="6" type="subTitle"/>
          </p:nvPr>
        </p:nvSpPr>
        <p:spPr>
          <a:xfrm>
            <a:off x="6416724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22"/>
          <p:cNvSpPr txBox="1"/>
          <p:nvPr>
            <p:ph idx="7" type="title"/>
          </p:nvPr>
        </p:nvSpPr>
        <p:spPr>
          <a:xfrm>
            <a:off x="6385824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6" name="Google Shape;296;p22"/>
          <p:cNvSpPr txBox="1"/>
          <p:nvPr>
            <p:ph idx="8" type="subTitle"/>
          </p:nvPr>
        </p:nvSpPr>
        <p:spPr>
          <a:xfrm>
            <a:off x="835225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22"/>
          <p:cNvSpPr txBox="1"/>
          <p:nvPr>
            <p:ph idx="9" type="title"/>
          </p:nvPr>
        </p:nvSpPr>
        <p:spPr>
          <a:xfrm>
            <a:off x="804325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8" name="Google Shape;298;p22"/>
          <p:cNvSpPr txBox="1"/>
          <p:nvPr>
            <p:ph idx="13" type="subTitle"/>
          </p:nvPr>
        </p:nvSpPr>
        <p:spPr>
          <a:xfrm>
            <a:off x="3624150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22"/>
          <p:cNvSpPr txBox="1"/>
          <p:nvPr>
            <p:ph idx="14" type="title"/>
          </p:nvPr>
        </p:nvSpPr>
        <p:spPr>
          <a:xfrm>
            <a:off x="3593246" y="32966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300" name="Google Shape;300;p22"/>
          <p:cNvSpPr txBox="1"/>
          <p:nvPr>
            <p:ph idx="1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301" name="Google Shape;301;p22"/>
          <p:cNvSpPr/>
          <p:nvPr/>
        </p:nvSpPr>
        <p:spPr>
          <a:xfrm flipH="1">
            <a:off x="-40" y="1952289"/>
            <a:ext cx="7790203" cy="131872"/>
          </a:xfrm>
          <a:custGeom>
            <a:rect b="b" l="l" r="r" t="t"/>
            <a:pathLst>
              <a:path extrusionOk="0" h="4121" w="42303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2"/>
          <p:cNvSpPr/>
          <p:nvPr/>
        </p:nvSpPr>
        <p:spPr>
          <a:xfrm flipH="1">
            <a:off x="933395" y="3495600"/>
            <a:ext cx="8210589" cy="131851"/>
          </a:xfrm>
          <a:custGeom>
            <a:rect b="b" l="l" r="r" t="t"/>
            <a:pathLst>
              <a:path extrusionOk="0" h="4121" w="42303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Percentages">
  <p:cSld name="CUSTOM_12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3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305" name="Google Shape;305;p23"/>
          <p:cNvSpPr txBox="1"/>
          <p:nvPr>
            <p:ph hasCustomPrompt="1" idx="2" type="title"/>
          </p:nvPr>
        </p:nvSpPr>
        <p:spPr>
          <a:xfrm>
            <a:off x="2201811" y="2233575"/>
            <a:ext cx="1609800" cy="58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306" name="Google Shape;306;p23"/>
          <p:cNvSpPr txBox="1"/>
          <p:nvPr>
            <p:ph hasCustomPrompt="1" idx="3" type="title"/>
          </p:nvPr>
        </p:nvSpPr>
        <p:spPr>
          <a:xfrm>
            <a:off x="5332488" y="2233575"/>
            <a:ext cx="1609800" cy="58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307" name="Google Shape;307;p23"/>
          <p:cNvSpPr/>
          <p:nvPr/>
        </p:nvSpPr>
        <p:spPr>
          <a:xfrm flipH="1">
            <a:off x="-11" y="0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3"/>
          <p:cNvSpPr/>
          <p:nvPr/>
        </p:nvSpPr>
        <p:spPr>
          <a:xfrm>
            <a:off x="8355575" y="4357775"/>
            <a:ext cx="788431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3"/>
          <p:cNvSpPr/>
          <p:nvPr/>
        </p:nvSpPr>
        <p:spPr>
          <a:xfrm flipH="1">
            <a:off x="7353292" y="4786292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5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4"/>
          <p:cNvSpPr txBox="1"/>
          <p:nvPr>
            <p:ph idx="1" type="subTitle"/>
          </p:nvPr>
        </p:nvSpPr>
        <p:spPr>
          <a:xfrm>
            <a:off x="3423600" y="1473000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24"/>
          <p:cNvSpPr txBox="1"/>
          <p:nvPr>
            <p:ph hasCustomPrompt="1" type="title"/>
          </p:nvPr>
        </p:nvSpPr>
        <p:spPr>
          <a:xfrm>
            <a:off x="3423750" y="934700"/>
            <a:ext cx="2296500" cy="457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3" name="Google Shape;313;p24"/>
          <p:cNvSpPr txBox="1"/>
          <p:nvPr>
            <p:ph idx="2" type="subTitle"/>
          </p:nvPr>
        </p:nvSpPr>
        <p:spPr>
          <a:xfrm>
            <a:off x="3423600" y="2688513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24"/>
          <p:cNvSpPr txBox="1"/>
          <p:nvPr>
            <p:ph hasCustomPrompt="1" idx="3" type="title"/>
          </p:nvPr>
        </p:nvSpPr>
        <p:spPr>
          <a:xfrm>
            <a:off x="3423750" y="2150202"/>
            <a:ext cx="2296500" cy="4572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5" name="Google Shape;315;p24"/>
          <p:cNvSpPr txBox="1"/>
          <p:nvPr>
            <p:ph idx="4" type="subTitle"/>
          </p:nvPr>
        </p:nvSpPr>
        <p:spPr>
          <a:xfrm>
            <a:off x="3423750" y="3904025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24"/>
          <p:cNvSpPr txBox="1"/>
          <p:nvPr>
            <p:ph hasCustomPrompt="1" idx="5" type="title"/>
          </p:nvPr>
        </p:nvSpPr>
        <p:spPr>
          <a:xfrm>
            <a:off x="3423750" y="3365703"/>
            <a:ext cx="2296500" cy="457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7" name="Google Shape;317;p24"/>
          <p:cNvSpPr/>
          <p:nvPr/>
        </p:nvSpPr>
        <p:spPr>
          <a:xfrm>
            <a:off x="7377200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4"/>
          <p:cNvSpPr/>
          <p:nvPr/>
        </p:nvSpPr>
        <p:spPr>
          <a:xfrm>
            <a:off x="3570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4"/>
          <p:cNvSpPr/>
          <p:nvPr/>
        </p:nvSpPr>
        <p:spPr>
          <a:xfrm>
            <a:off x="6810278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4"/>
          <p:cNvSpPr/>
          <p:nvPr/>
        </p:nvSpPr>
        <p:spPr>
          <a:xfrm>
            <a:off x="6896029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4"/>
          <p:cNvSpPr/>
          <p:nvPr/>
        </p:nvSpPr>
        <p:spPr>
          <a:xfrm>
            <a:off x="8105579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4"/>
          <p:cNvSpPr/>
          <p:nvPr/>
        </p:nvSpPr>
        <p:spPr>
          <a:xfrm>
            <a:off x="6739789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4"/>
          <p:cNvSpPr/>
          <p:nvPr/>
        </p:nvSpPr>
        <p:spPr>
          <a:xfrm>
            <a:off x="18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4"/>
          <p:cNvSpPr/>
          <p:nvPr/>
        </p:nvSpPr>
        <p:spPr>
          <a:xfrm>
            <a:off x="1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4"/>
          <p:cNvSpPr/>
          <p:nvPr/>
        </p:nvSpPr>
        <p:spPr>
          <a:xfrm>
            <a:off x="1299972" y="1500450"/>
            <a:ext cx="490621" cy="356872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0" y="3268775"/>
            <a:ext cx="667651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7960123" y="323033"/>
            <a:ext cx="1183740" cy="355315"/>
          </a:xfrm>
          <a:custGeom>
            <a:rect b="b" l="l" r="r" t="t"/>
            <a:pathLst>
              <a:path extrusionOk="0" h="2763" w="9205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7173125" y="912516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7173125" y="2089940"/>
            <a:ext cx="1970757" cy="356858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0" y="2089940"/>
            <a:ext cx="552969" cy="356858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8773245" y="1500456"/>
            <a:ext cx="370618" cy="356858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8039723" y="3268778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7555951" y="3858262"/>
            <a:ext cx="1587922" cy="355315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0" y="4446202"/>
            <a:ext cx="1183740" cy="356858"/>
          </a:xfrm>
          <a:custGeom>
            <a:rect b="b" l="l" r="r" t="t"/>
            <a:pathLst>
              <a:path extrusionOk="0" h="2775" w="9205">
                <a:moveTo>
                  <a:pt x="1" y="1"/>
                </a:moveTo>
                <a:lnTo>
                  <a:pt x="1" y="2775"/>
                </a:lnTo>
                <a:lnTo>
                  <a:pt x="9204" y="2775"/>
                </a:lnTo>
                <a:lnTo>
                  <a:pt x="920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0" y="3858262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2325759" y="3858262"/>
            <a:ext cx="866747" cy="355315"/>
          </a:xfrm>
          <a:custGeom>
            <a:rect b="b" l="l" r="r" t="t"/>
            <a:pathLst>
              <a:path extrusionOk="0" h="2763" w="6740">
                <a:moveTo>
                  <a:pt x="1" y="1"/>
                </a:moveTo>
                <a:lnTo>
                  <a:pt x="1" y="2763"/>
                </a:lnTo>
                <a:lnTo>
                  <a:pt x="6739" y="2763"/>
                </a:lnTo>
                <a:lnTo>
                  <a:pt x="6739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4"/>
          <p:cNvSpPr/>
          <p:nvPr/>
        </p:nvSpPr>
        <p:spPr>
          <a:xfrm>
            <a:off x="0" y="2679300"/>
            <a:ext cx="1485912" cy="355450"/>
          </a:xfrm>
          <a:custGeom>
            <a:rect b="b" l="l" r="r" t="t"/>
            <a:pathLst>
              <a:path extrusionOk="0" h="2764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896262" y="3268778"/>
            <a:ext cx="370618" cy="355443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359324" y="912525"/>
            <a:ext cx="1228595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5395565" y="323033"/>
            <a:ext cx="2171240" cy="355315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5729396" y="3858262"/>
            <a:ext cx="1600139" cy="355315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1577072" y="4446200"/>
            <a:ext cx="3118770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4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7" name="Google Shape;87;p4"/>
          <p:cNvSpPr txBox="1"/>
          <p:nvPr>
            <p:ph hasCustomPrompt="1" idx="2" type="title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/>
          <p:nvPr/>
        </p:nvSpPr>
        <p:spPr>
          <a:xfrm>
            <a:off x="0" y="1515825"/>
            <a:ext cx="2943127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5"/>
          <p:cNvSpPr txBox="1"/>
          <p:nvPr>
            <p:ph idx="1" type="body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91" name="Google Shape;91;p5"/>
          <p:cNvSpPr txBox="1"/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94" name="Google Shape;94;p6"/>
          <p:cNvSpPr txBox="1"/>
          <p:nvPr>
            <p:ph idx="1" type="subTitle"/>
          </p:nvPr>
        </p:nvSpPr>
        <p:spPr>
          <a:xfrm>
            <a:off x="2773575" y="3109000"/>
            <a:ext cx="2226600" cy="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" name="Google Shape;95;p6"/>
          <p:cNvSpPr txBox="1"/>
          <p:nvPr>
            <p:ph idx="2" type="title"/>
          </p:nvPr>
        </p:nvSpPr>
        <p:spPr>
          <a:xfrm>
            <a:off x="2646050" y="2523698"/>
            <a:ext cx="2481300" cy="5244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96" name="Google Shape;96;p6"/>
          <p:cNvSpPr txBox="1"/>
          <p:nvPr>
            <p:ph idx="3" type="subTitle"/>
          </p:nvPr>
        </p:nvSpPr>
        <p:spPr>
          <a:xfrm>
            <a:off x="6070225" y="3109000"/>
            <a:ext cx="2226600" cy="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6"/>
          <p:cNvSpPr txBox="1"/>
          <p:nvPr>
            <p:ph idx="4" type="title"/>
          </p:nvPr>
        </p:nvSpPr>
        <p:spPr>
          <a:xfrm>
            <a:off x="5942650" y="2523676"/>
            <a:ext cx="2481300" cy="5244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98" name="Google Shape;98;p6"/>
          <p:cNvSpPr/>
          <p:nvPr/>
        </p:nvSpPr>
        <p:spPr>
          <a:xfrm flipH="1">
            <a:off x="7772389" y="0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03" name="Google Shape;103;p8"/>
          <p:cNvSpPr txBox="1"/>
          <p:nvPr>
            <p:ph idx="1" type="subTitle"/>
          </p:nvPr>
        </p:nvSpPr>
        <p:spPr>
          <a:xfrm flipH="1">
            <a:off x="1456725" y="1617100"/>
            <a:ext cx="1960800" cy="103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8"/>
          <p:cNvSpPr/>
          <p:nvPr/>
        </p:nvSpPr>
        <p:spPr>
          <a:xfrm>
            <a:off x="0" y="2689849"/>
            <a:ext cx="2770896" cy="1033530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/>
          <p:cNvSpPr/>
          <p:nvPr/>
        </p:nvSpPr>
        <p:spPr>
          <a:xfrm>
            <a:off x="0" y="0"/>
            <a:ext cx="1278158" cy="442823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dea principal">
  <p:cSld name="MAIN_POINT_1">
    <p:bg>
      <p:bgPr>
        <a:solidFill>
          <a:schemeClr val="dk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"/>
          <p:cNvSpPr/>
          <p:nvPr/>
        </p:nvSpPr>
        <p:spPr>
          <a:xfrm flipH="1">
            <a:off x="27" y="323033"/>
            <a:ext cx="1183740" cy="355315"/>
          </a:xfrm>
          <a:custGeom>
            <a:rect b="b" l="l" r="r" t="t"/>
            <a:pathLst>
              <a:path extrusionOk="0" h="2763" w="9205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9"/>
          <p:cNvSpPr/>
          <p:nvPr/>
        </p:nvSpPr>
        <p:spPr>
          <a:xfrm flipH="1">
            <a:off x="3" y="912525"/>
            <a:ext cx="3076570" cy="355301"/>
          </a:xfrm>
          <a:custGeom>
            <a:rect b="b" l="l" r="r" t="t"/>
            <a:pathLst>
              <a:path extrusionOk="0" h="2763" w="15325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9"/>
          <p:cNvSpPr/>
          <p:nvPr/>
        </p:nvSpPr>
        <p:spPr>
          <a:xfrm flipH="1">
            <a:off x="-4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9"/>
          <p:cNvSpPr/>
          <p:nvPr/>
        </p:nvSpPr>
        <p:spPr>
          <a:xfrm flipH="1">
            <a:off x="67151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9"/>
          <p:cNvSpPr/>
          <p:nvPr/>
        </p:nvSpPr>
        <p:spPr>
          <a:xfrm flipH="1">
            <a:off x="1229469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9"/>
          <p:cNvSpPr/>
          <p:nvPr/>
        </p:nvSpPr>
        <p:spPr>
          <a:xfrm flipH="1">
            <a:off x="66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9"/>
          <p:cNvSpPr/>
          <p:nvPr/>
        </p:nvSpPr>
        <p:spPr>
          <a:xfrm flipH="1">
            <a:off x="23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9"/>
          <p:cNvSpPr/>
          <p:nvPr/>
        </p:nvSpPr>
        <p:spPr>
          <a:xfrm flipH="1">
            <a:off x="29" y="3268778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9"/>
          <p:cNvSpPr/>
          <p:nvPr/>
        </p:nvSpPr>
        <p:spPr>
          <a:xfrm flipH="1">
            <a:off x="1299941" y="3268775"/>
            <a:ext cx="490759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/>
          <p:cNvSpPr/>
          <p:nvPr/>
        </p:nvSpPr>
        <p:spPr>
          <a:xfrm flipH="1">
            <a:off x="13" y="3858250"/>
            <a:ext cx="1457311" cy="355322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/>
          <p:cNvSpPr/>
          <p:nvPr/>
        </p:nvSpPr>
        <p:spPr>
          <a:xfrm flipH="1">
            <a:off x="7377202" y="3858250"/>
            <a:ext cx="1766704" cy="355322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/>
          <p:cNvSpPr/>
          <p:nvPr/>
        </p:nvSpPr>
        <p:spPr>
          <a:xfrm flipH="1">
            <a:off x="7488607" y="2679300"/>
            <a:ext cx="1655292" cy="355450"/>
          </a:xfrm>
          <a:custGeom>
            <a:rect b="b" l="l" r="r" t="t"/>
            <a:pathLst>
              <a:path extrusionOk="0" h="2764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9"/>
          <p:cNvSpPr/>
          <p:nvPr/>
        </p:nvSpPr>
        <p:spPr>
          <a:xfrm flipH="1">
            <a:off x="8105584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9"/>
          <p:cNvSpPr/>
          <p:nvPr/>
        </p:nvSpPr>
        <p:spPr>
          <a:xfrm flipH="1">
            <a:off x="8039752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9"/>
          <p:cNvSpPr/>
          <p:nvPr/>
        </p:nvSpPr>
        <p:spPr>
          <a:xfrm flipH="1">
            <a:off x="5478250" y="1500456"/>
            <a:ext cx="2365680" cy="356858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9"/>
          <p:cNvSpPr/>
          <p:nvPr/>
        </p:nvSpPr>
        <p:spPr>
          <a:xfrm flipH="1">
            <a:off x="6896105" y="912525"/>
            <a:ext cx="2247799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9"/>
          <p:cNvSpPr/>
          <p:nvPr/>
        </p:nvSpPr>
        <p:spPr>
          <a:xfrm flipH="1">
            <a:off x="3895732" y="323025"/>
            <a:ext cx="4819643" cy="355322"/>
          </a:xfrm>
          <a:custGeom>
            <a:rect b="b" l="l" r="r" t="t"/>
            <a:pathLst>
              <a:path extrusionOk="0" h="2763" w="18087">
                <a:moveTo>
                  <a:pt x="1" y="0"/>
                </a:moveTo>
                <a:lnTo>
                  <a:pt x="1" y="2762"/>
                </a:lnTo>
                <a:lnTo>
                  <a:pt x="18087" y="2762"/>
                </a:lnTo>
                <a:lnTo>
                  <a:pt x="18087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9"/>
          <p:cNvSpPr/>
          <p:nvPr/>
        </p:nvSpPr>
        <p:spPr>
          <a:xfrm flipH="1">
            <a:off x="2611243" y="4446200"/>
            <a:ext cx="6532757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9"/>
          <p:cNvSpPr/>
          <p:nvPr/>
        </p:nvSpPr>
        <p:spPr>
          <a:xfrm>
            <a:off x="2094068" y="1123143"/>
            <a:ext cx="4955589" cy="3012341"/>
          </a:xfrm>
          <a:custGeom>
            <a:rect b="b" l="l" r="r" t="t"/>
            <a:pathLst>
              <a:path extrusionOk="0" h="92191" w="151663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9"/>
          <p:cNvSpPr/>
          <p:nvPr/>
        </p:nvSpPr>
        <p:spPr>
          <a:xfrm>
            <a:off x="4277738" y="1545725"/>
            <a:ext cx="191018" cy="298421"/>
          </a:xfrm>
          <a:custGeom>
            <a:rect b="b" l="l" r="r" t="t"/>
            <a:pathLst>
              <a:path extrusionOk="0" h="9133" w="5846">
                <a:moveTo>
                  <a:pt x="4560" y="1"/>
                </a:moveTo>
                <a:lnTo>
                  <a:pt x="0" y="4573"/>
                </a:lnTo>
                <a:lnTo>
                  <a:pt x="4560" y="9133"/>
                </a:lnTo>
                <a:lnTo>
                  <a:pt x="5846" y="7847"/>
                </a:lnTo>
                <a:lnTo>
                  <a:pt x="2572" y="4573"/>
                </a:lnTo>
                <a:lnTo>
                  <a:pt x="5846" y="1287"/>
                </a:lnTo>
                <a:lnTo>
                  <a:pt x="456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9"/>
          <p:cNvSpPr/>
          <p:nvPr/>
        </p:nvSpPr>
        <p:spPr>
          <a:xfrm>
            <a:off x="4674543" y="1545725"/>
            <a:ext cx="191443" cy="298421"/>
          </a:xfrm>
          <a:custGeom>
            <a:rect b="b" l="l" r="r" t="t"/>
            <a:pathLst>
              <a:path extrusionOk="0" h="9133" w="5859">
                <a:moveTo>
                  <a:pt x="1286" y="1"/>
                </a:moveTo>
                <a:lnTo>
                  <a:pt x="0" y="1287"/>
                </a:lnTo>
                <a:lnTo>
                  <a:pt x="3287" y="4573"/>
                </a:lnTo>
                <a:lnTo>
                  <a:pt x="0" y="7847"/>
                </a:lnTo>
                <a:lnTo>
                  <a:pt x="1286" y="9133"/>
                </a:lnTo>
                <a:lnTo>
                  <a:pt x="5858" y="4573"/>
                </a:lnTo>
                <a:lnTo>
                  <a:pt x="128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9"/>
          <p:cNvSpPr/>
          <p:nvPr/>
        </p:nvSpPr>
        <p:spPr>
          <a:xfrm>
            <a:off x="4508031" y="1516154"/>
            <a:ext cx="127236" cy="357955"/>
          </a:xfrm>
          <a:custGeom>
            <a:rect b="b" l="l" r="r" t="t"/>
            <a:pathLst>
              <a:path extrusionOk="0" h="10955" w="3894">
                <a:moveTo>
                  <a:pt x="2108" y="1"/>
                </a:moveTo>
                <a:lnTo>
                  <a:pt x="1" y="10597"/>
                </a:lnTo>
                <a:lnTo>
                  <a:pt x="1786" y="10955"/>
                </a:lnTo>
                <a:lnTo>
                  <a:pt x="3894" y="358"/>
                </a:lnTo>
                <a:lnTo>
                  <a:pt x="21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9"/>
          <p:cNvSpPr/>
          <p:nvPr/>
        </p:nvSpPr>
        <p:spPr>
          <a:xfrm flipH="1">
            <a:off x="1647812" y="3858250"/>
            <a:ext cx="1766688" cy="355322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9"/>
          <p:cNvSpPr/>
          <p:nvPr/>
        </p:nvSpPr>
        <p:spPr>
          <a:xfrm flipH="1">
            <a:off x="6667517" y="3268775"/>
            <a:ext cx="1246883" cy="355450"/>
          </a:xfrm>
          <a:custGeom>
            <a:rect b="b" l="l" r="r" t="t"/>
            <a:pathLst>
              <a:path extrusionOk="0" h="2764" w="18027">
                <a:moveTo>
                  <a:pt x="1" y="1"/>
                </a:moveTo>
                <a:lnTo>
                  <a:pt x="1" y="2763"/>
                </a:lnTo>
                <a:lnTo>
                  <a:pt x="18027" y="2763"/>
                </a:lnTo>
                <a:lnTo>
                  <a:pt x="1802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9"/>
          <p:cNvSpPr/>
          <p:nvPr/>
        </p:nvSpPr>
        <p:spPr>
          <a:xfrm flipH="1">
            <a:off x="5729417" y="912525"/>
            <a:ext cx="985703" cy="355301"/>
          </a:xfrm>
          <a:custGeom>
            <a:rect b="b" l="l" r="r" t="t"/>
            <a:pathLst>
              <a:path extrusionOk="0" h="2763" w="12443">
                <a:moveTo>
                  <a:pt x="1" y="0"/>
                </a:moveTo>
                <a:lnTo>
                  <a:pt x="1" y="2762"/>
                </a:lnTo>
                <a:lnTo>
                  <a:pt x="12443" y="2762"/>
                </a:lnTo>
                <a:lnTo>
                  <a:pt x="124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 flipH="1">
            <a:off x="2521800" y="2340324"/>
            <a:ext cx="4100400" cy="808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 Mono"/>
              <a:buNone/>
              <a:defRPr b="1" sz="160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" name="Google Shape;133;p9"/>
          <p:cNvSpPr txBox="1"/>
          <p:nvPr>
            <p:ph type="title"/>
          </p:nvPr>
        </p:nvSpPr>
        <p:spPr>
          <a:xfrm>
            <a:off x="2521800" y="3221225"/>
            <a:ext cx="41004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2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"/>
          <p:cNvSpPr txBox="1"/>
          <p:nvPr>
            <p:ph idx="1" type="subTitle"/>
          </p:nvPr>
        </p:nvSpPr>
        <p:spPr>
          <a:xfrm flipH="1">
            <a:off x="5247750" y="2169550"/>
            <a:ext cx="2467500" cy="14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0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37" name="Google Shape;137;p10"/>
          <p:cNvSpPr/>
          <p:nvPr/>
        </p:nvSpPr>
        <p:spPr>
          <a:xfrm>
            <a:off x="6419025" y="1575200"/>
            <a:ext cx="2725105" cy="240896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0"/>
          <p:cNvSpPr/>
          <p:nvPr/>
        </p:nvSpPr>
        <p:spPr>
          <a:xfrm>
            <a:off x="0" y="4700673"/>
            <a:ext cx="1675636" cy="442823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b="1" sz="280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Relationship Id="rId4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Relationship Id="rId4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Relationship Id="rId4" Type="http://schemas.openxmlformats.org/officeDocument/2006/relationships/image" Target="../media/image35.png"/><Relationship Id="rId5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Relationship Id="rId4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Relationship Id="rId4" Type="http://schemas.openxmlformats.org/officeDocument/2006/relationships/image" Target="../media/image32.png"/><Relationship Id="rId5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3.png"/><Relationship Id="rId4" Type="http://schemas.openxmlformats.org/officeDocument/2006/relationships/image" Target="../media/image3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3.png"/><Relationship Id="rId4" Type="http://schemas.openxmlformats.org/officeDocument/2006/relationships/image" Target="../media/image4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5.png"/><Relationship Id="rId4" Type="http://schemas.openxmlformats.org/officeDocument/2006/relationships/image" Target="../media/image5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jp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5"/>
          <p:cNvSpPr txBox="1"/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Comparative Genomics By Phylogenetic Tree</a:t>
            </a:r>
            <a:endParaRPr sz="4800"/>
          </a:p>
        </p:txBody>
      </p:sp>
      <p:sp>
        <p:nvSpPr>
          <p:cNvPr id="331" name="Google Shape;331;p25"/>
          <p:cNvSpPr txBox="1"/>
          <p:nvPr>
            <p:ph idx="1" type="subTitle"/>
          </p:nvPr>
        </p:nvSpPr>
        <p:spPr>
          <a:xfrm>
            <a:off x="925625" y="2785875"/>
            <a:ext cx="2528700" cy="1355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</a:rPr>
              <a:t>BY: </a:t>
            </a:r>
            <a:endParaRPr b="1" sz="2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</a:rPr>
              <a:t>Aly Farag  </a:t>
            </a:r>
            <a:endParaRPr b="1" sz="2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</a:rPr>
              <a:t>Rahma Abbas  </a:t>
            </a:r>
            <a:endParaRPr b="1" sz="2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</a:rPr>
              <a:t>Menna Shakran</a:t>
            </a:r>
            <a:endParaRPr b="1" sz="2300">
              <a:solidFill>
                <a:schemeClr val="dk2"/>
              </a:solidFill>
            </a:endParaRPr>
          </a:p>
        </p:txBody>
      </p:sp>
      <p:sp>
        <p:nvSpPr>
          <p:cNvPr id="332" name="Google Shape;332;p25"/>
          <p:cNvSpPr txBox="1"/>
          <p:nvPr>
            <p:ph idx="1" type="subTitle"/>
          </p:nvPr>
        </p:nvSpPr>
        <p:spPr>
          <a:xfrm>
            <a:off x="4783075" y="2894700"/>
            <a:ext cx="2779500" cy="1355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</a:rPr>
              <a:t>Under supervision of</a:t>
            </a:r>
            <a:r>
              <a:rPr b="1" lang="en" sz="2200">
                <a:solidFill>
                  <a:schemeClr val="dk2"/>
                </a:solidFill>
              </a:rPr>
              <a:t>: </a:t>
            </a:r>
            <a:endParaRPr b="1" sz="2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</a:rPr>
              <a:t>Dr.Eman Badr </a:t>
            </a:r>
            <a:endParaRPr b="1" sz="2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</a:rPr>
              <a:t>TA.Reem Ali</a:t>
            </a:r>
            <a:endParaRPr b="1" sz="2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4"/>
          <p:cNvSpPr txBox="1"/>
          <p:nvPr>
            <p:ph type="title"/>
          </p:nvPr>
        </p:nvSpPr>
        <p:spPr>
          <a:xfrm>
            <a:off x="3762375" y="1012300"/>
            <a:ext cx="49152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Maximum </a:t>
            </a:r>
            <a:r>
              <a:rPr lang="en"/>
              <a:t>Likelihood</a:t>
            </a:r>
            <a:endParaRPr/>
          </a:p>
        </p:txBody>
      </p:sp>
      <p:sp>
        <p:nvSpPr>
          <p:cNvPr id="532" name="Google Shape;532;p34"/>
          <p:cNvSpPr txBox="1"/>
          <p:nvPr>
            <p:ph idx="4294967295" type="body"/>
          </p:nvPr>
        </p:nvSpPr>
        <p:spPr>
          <a:xfrm>
            <a:off x="3518550" y="428500"/>
            <a:ext cx="3000900" cy="3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Character based </a:t>
            </a:r>
            <a:r>
              <a:rPr lang="en"/>
              <a:t>Method 1 !!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5"/>
          <p:cNvSpPr txBox="1"/>
          <p:nvPr>
            <p:ph idx="4294967295" type="subTitle"/>
          </p:nvPr>
        </p:nvSpPr>
        <p:spPr>
          <a:xfrm>
            <a:off x="393600" y="1039425"/>
            <a:ext cx="7472400" cy="13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Maximum-Likelihood is a method based on </a:t>
            </a:r>
            <a:r>
              <a:rPr lang="en"/>
              <a:t>probabilistic</a:t>
            </a:r>
            <a:r>
              <a:rPr lang="en"/>
              <a:t> models, it calculates degree of likelihood and then chooses the best tree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which normally has the </a:t>
            </a:r>
            <a:r>
              <a:rPr lang="en"/>
              <a:t>h</a:t>
            </a:r>
            <a:r>
              <a:rPr lang="en"/>
              <a:t>ighest probability</a:t>
            </a:r>
            <a:endParaRPr/>
          </a:p>
        </p:txBody>
      </p:sp>
      <p:sp>
        <p:nvSpPr>
          <p:cNvPr id="538" name="Google Shape;538;p35"/>
          <p:cNvSpPr txBox="1"/>
          <p:nvPr>
            <p:ph type="title"/>
          </p:nvPr>
        </p:nvSpPr>
        <p:spPr>
          <a:xfrm>
            <a:off x="127800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Maximum Likelihood</a:t>
            </a:r>
            <a:endParaRPr/>
          </a:p>
        </p:txBody>
      </p:sp>
      <p:sp>
        <p:nvSpPr>
          <p:cNvPr id="539" name="Google Shape;539;p35"/>
          <p:cNvSpPr txBox="1"/>
          <p:nvPr>
            <p:ph idx="4294967295" type="title"/>
          </p:nvPr>
        </p:nvSpPr>
        <p:spPr>
          <a:xfrm>
            <a:off x="720000" y="2608900"/>
            <a:ext cx="2395800" cy="10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Likelihood Equation</a:t>
            </a:r>
            <a:endParaRPr/>
          </a:p>
        </p:txBody>
      </p:sp>
      <p:sp>
        <p:nvSpPr>
          <p:cNvPr id="540" name="Google Shape;540;p35"/>
          <p:cNvSpPr/>
          <p:nvPr/>
        </p:nvSpPr>
        <p:spPr>
          <a:xfrm flipH="1">
            <a:off x="3259625" y="2234475"/>
            <a:ext cx="5478000" cy="164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1" name="Google Shape;541;p35"/>
          <p:cNvPicPr preferRelativeResize="0"/>
          <p:nvPr/>
        </p:nvPicPr>
        <p:blipFill rotWithShape="1">
          <a:blip r:embed="rId3">
            <a:alphaModFix/>
          </a:blip>
          <a:srcRect b="59464" l="50828" r="16099" t="29148"/>
          <a:stretch/>
        </p:blipFill>
        <p:spPr>
          <a:xfrm>
            <a:off x="3508838" y="2377962"/>
            <a:ext cx="4979575" cy="1311325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35"/>
          <p:cNvSpPr txBox="1"/>
          <p:nvPr/>
        </p:nvSpPr>
        <p:spPr>
          <a:xfrm>
            <a:off x="3901200" y="4021700"/>
            <a:ext cx="4435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n = number of sequences used</a:t>
            </a:r>
            <a:endParaRPr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k = number of recorded sites of nucleotide observations. </a:t>
            </a:r>
            <a:endParaRPr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p = probability of similarity</a:t>
            </a:r>
            <a:endParaRPr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6"/>
          <p:cNvSpPr txBox="1"/>
          <p:nvPr>
            <p:ph type="title"/>
          </p:nvPr>
        </p:nvSpPr>
        <p:spPr>
          <a:xfrm>
            <a:off x="361575" y="255625"/>
            <a:ext cx="46929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Logistic Method</a:t>
            </a:r>
            <a:endParaRPr/>
          </a:p>
        </p:txBody>
      </p:sp>
      <p:sp>
        <p:nvSpPr>
          <p:cNvPr id="548" name="Google Shape;548;p36"/>
          <p:cNvSpPr txBox="1"/>
          <p:nvPr/>
        </p:nvSpPr>
        <p:spPr>
          <a:xfrm>
            <a:off x="720000" y="924625"/>
            <a:ext cx="6644100" cy="37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In Order to draw out the maximum Likelihood tree, Three Arguments are taken into consideration:</a:t>
            </a:r>
            <a:endParaRPr sz="17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naheim"/>
              <a:buChar char="●"/>
            </a:pPr>
            <a:r>
              <a:rPr lang="en" sz="17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Substitution model</a:t>
            </a:r>
            <a:endParaRPr sz="17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3655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naheim"/>
              <a:buChar char="○"/>
            </a:pPr>
            <a:r>
              <a:rPr lang="en" sz="17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Testing all possible tree combinations and choosing the best.</a:t>
            </a:r>
            <a:endParaRPr sz="17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naheim"/>
              <a:buChar char="●"/>
            </a:pPr>
            <a:r>
              <a:rPr lang="en" sz="17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 </a:t>
            </a:r>
            <a:r>
              <a:rPr lang="en" sz="17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matrix is computed for all tree combinations using Needle-Wunsch</a:t>
            </a:r>
            <a:endParaRPr sz="17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naheim"/>
              <a:buChar char="●"/>
            </a:pPr>
            <a:r>
              <a:rPr lang="en" sz="17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The best tree is determined by adding the total probability expressed log likelihood for each column, in a mutation matrix.</a:t>
            </a:r>
            <a:endParaRPr sz="17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naheim"/>
              <a:buChar char="●"/>
            </a:pPr>
            <a:r>
              <a:rPr lang="en" sz="17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Number of free parameters</a:t>
            </a:r>
            <a:endParaRPr sz="17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All are done through using PhyML tool.</a:t>
            </a:r>
            <a:endParaRPr sz="17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7"/>
          <p:cNvSpPr txBox="1"/>
          <p:nvPr>
            <p:ph idx="1" type="subTitle"/>
          </p:nvPr>
        </p:nvSpPr>
        <p:spPr>
          <a:xfrm flipH="1">
            <a:off x="917975" y="800575"/>
            <a:ext cx="6991800" cy="420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For the Multiple Sequence alignment, MUSCLE tool was used.</a:t>
            </a:r>
            <a:endParaRPr sz="14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MUSCLE tool, is based on the Muscle </a:t>
            </a:r>
            <a:r>
              <a:rPr lang="en" sz="1400"/>
              <a:t>Algorithm</a:t>
            </a:r>
            <a:r>
              <a:rPr lang="en" sz="1400"/>
              <a:t> which proceeds in three stages: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Draft Progressive:</a:t>
            </a:r>
            <a:endParaRPr sz="1400"/>
          </a:p>
          <a:p>
            <a:pPr indent="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400"/>
              <a:t>Calculating k-mer distance between every pair of input sequences to create a distance matrix. Then the matrix is used to compute binary tree using UPGMA clusters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Improved Progressive:</a:t>
            </a:r>
            <a:endParaRPr sz="1400"/>
          </a:p>
          <a:p>
            <a:pPr indent="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400"/>
              <a:t>Calculating the Kimura distance for each pair of input sequences using the multiple sequence alignment obtained in draft progressive stage, and creates a second distance matrix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Refinement:</a:t>
            </a:r>
            <a:endParaRPr sz="1400"/>
          </a:p>
          <a:p>
            <a:pPr indent="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400"/>
              <a:t>it is optimized by only computing alignments in subtrees whose branching orders have changed from the first binary tree, resulting in a more accurate alignment</a:t>
            </a:r>
            <a:endParaRPr sz="14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However, it does not compare Whole genomes. </a:t>
            </a:r>
            <a:endParaRPr sz="1400"/>
          </a:p>
        </p:txBody>
      </p:sp>
      <p:sp>
        <p:nvSpPr>
          <p:cNvPr id="554" name="Google Shape;554;p37"/>
          <p:cNvSpPr txBox="1"/>
          <p:nvPr>
            <p:ph type="title"/>
          </p:nvPr>
        </p:nvSpPr>
        <p:spPr>
          <a:xfrm>
            <a:off x="1278000" y="2055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Multiple_Sequence_Alignment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8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Needle-Wunsch Alignment</a:t>
            </a:r>
            <a:endParaRPr/>
          </a:p>
        </p:txBody>
      </p:sp>
      <p:pic>
        <p:nvPicPr>
          <p:cNvPr id="560" name="Google Shape;560;p38"/>
          <p:cNvPicPr preferRelativeResize="0"/>
          <p:nvPr/>
        </p:nvPicPr>
        <p:blipFill rotWithShape="1">
          <a:blip r:embed="rId3">
            <a:alphaModFix/>
          </a:blip>
          <a:srcRect b="8851" l="5810" r="42999" t="10827"/>
          <a:stretch/>
        </p:blipFill>
        <p:spPr>
          <a:xfrm>
            <a:off x="337125" y="1012200"/>
            <a:ext cx="4504948" cy="376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38"/>
          <p:cNvPicPr preferRelativeResize="0"/>
          <p:nvPr/>
        </p:nvPicPr>
        <p:blipFill rotWithShape="1">
          <a:blip r:embed="rId4">
            <a:alphaModFix/>
          </a:blip>
          <a:srcRect b="21048" l="6609" r="49265" t="13010"/>
          <a:stretch/>
        </p:blipFill>
        <p:spPr>
          <a:xfrm>
            <a:off x="4729775" y="1127300"/>
            <a:ext cx="4361399" cy="347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9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Sequence Alignment</a:t>
            </a:r>
            <a:endParaRPr/>
          </a:p>
        </p:txBody>
      </p:sp>
      <p:pic>
        <p:nvPicPr>
          <p:cNvPr id="567" name="Google Shape;567;p39"/>
          <p:cNvPicPr preferRelativeResize="0"/>
          <p:nvPr/>
        </p:nvPicPr>
        <p:blipFill rotWithShape="1">
          <a:blip r:embed="rId3">
            <a:alphaModFix/>
          </a:blip>
          <a:srcRect b="15280" l="5862" r="45245" t="11886"/>
          <a:stretch/>
        </p:blipFill>
        <p:spPr>
          <a:xfrm>
            <a:off x="190275" y="1063750"/>
            <a:ext cx="4524475" cy="379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39"/>
          <p:cNvPicPr preferRelativeResize="0"/>
          <p:nvPr/>
        </p:nvPicPr>
        <p:blipFill rotWithShape="1">
          <a:blip r:embed="rId4">
            <a:alphaModFix/>
          </a:blip>
          <a:srcRect b="0" l="0" r="58397" t="0"/>
          <a:stretch/>
        </p:blipFill>
        <p:spPr>
          <a:xfrm>
            <a:off x="4965425" y="883950"/>
            <a:ext cx="3893599" cy="415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0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Drawing Tree</a:t>
            </a:r>
            <a:endParaRPr/>
          </a:p>
        </p:txBody>
      </p:sp>
      <p:pic>
        <p:nvPicPr>
          <p:cNvPr id="574" name="Google Shape;574;p40"/>
          <p:cNvPicPr preferRelativeResize="0"/>
          <p:nvPr/>
        </p:nvPicPr>
        <p:blipFill rotWithShape="1">
          <a:blip r:embed="rId3">
            <a:alphaModFix/>
          </a:blip>
          <a:srcRect b="14488" l="6076" r="48741" t="11889"/>
          <a:stretch/>
        </p:blipFill>
        <p:spPr>
          <a:xfrm>
            <a:off x="2224225" y="1012200"/>
            <a:ext cx="4695550" cy="407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1"/>
          <p:cNvSpPr txBox="1"/>
          <p:nvPr>
            <p:ph type="title"/>
          </p:nvPr>
        </p:nvSpPr>
        <p:spPr>
          <a:xfrm>
            <a:off x="999000" y="47425"/>
            <a:ext cx="7146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Files</a:t>
            </a:r>
            <a:endParaRPr/>
          </a:p>
        </p:txBody>
      </p:sp>
      <p:pic>
        <p:nvPicPr>
          <p:cNvPr id="580" name="Google Shape;580;p41"/>
          <p:cNvPicPr preferRelativeResize="0"/>
          <p:nvPr/>
        </p:nvPicPr>
        <p:blipFill rotWithShape="1">
          <a:blip r:embed="rId3">
            <a:alphaModFix/>
          </a:blip>
          <a:srcRect b="8045" l="674" r="42662" t="0"/>
          <a:stretch/>
        </p:blipFill>
        <p:spPr>
          <a:xfrm>
            <a:off x="4001975" y="627575"/>
            <a:ext cx="5080127" cy="423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41"/>
          <p:cNvPicPr preferRelativeResize="0"/>
          <p:nvPr/>
        </p:nvPicPr>
        <p:blipFill rotWithShape="1">
          <a:blip r:embed="rId4">
            <a:alphaModFix/>
          </a:blip>
          <a:srcRect b="42077" l="41176" r="11104" t="11044"/>
          <a:stretch/>
        </p:blipFill>
        <p:spPr>
          <a:xfrm>
            <a:off x="67250" y="785155"/>
            <a:ext cx="3934725" cy="205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50" y="2913800"/>
            <a:ext cx="3934725" cy="194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2"/>
          <p:cNvSpPr txBox="1"/>
          <p:nvPr>
            <p:ph type="title"/>
          </p:nvPr>
        </p:nvSpPr>
        <p:spPr>
          <a:xfrm>
            <a:off x="2331525" y="380375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Difference Between</a:t>
            </a:r>
            <a:endParaRPr/>
          </a:p>
        </p:txBody>
      </p:sp>
      <p:sp>
        <p:nvSpPr>
          <p:cNvPr id="588" name="Google Shape;588;p42"/>
          <p:cNvSpPr txBox="1"/>
          <p:nvPr>
            <p:ph idx="1" type="subTitle"/>
          </p:nvPr>
        </p:nvSpPr>
        <p:spPr>
          <a:xfrm>
            <a:off x="2773575" y="3109000"/>
            <a:ext cx="2226600" cy="11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Takes Less time to compute trees as it only takes into consideration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“informative sites”.</a:t>
            </a:r>
            <a:endParaRPr/>
          </a:p>
        </p:txBody>
      </p:sp>
      <p:sp>
        <p:nvSpPr>
          <p:cNvPr id="589" name="Google Shape;589;p42"/>
          <p:cNvSpPr txBox="1"/>
          <p:nvPr>
            <p:ph idx="2" type="title"/>
          </p:nvPr>
        </p:nvSpPr>
        <p:spPr>
          <a:xfrm>
            <a:off x="2646050" y="2523698"/>
            <a:ext cx="2481300" cy="5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Maximum 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Parsimony</a:t>
            </a:r>
            <a:endParaRPr sz="1700"/>
          </a:p>
        </p:txBody>
      </p:sp>
      <p:sp>
        <p:nvSpPr>
          <p:cNvPr id="590" name="Google Shape;590;p42"/>
          <p:cNvSpPr txBox="1"/>
          <p:nvPr>
            <p:ph idx="3" type="subTitle"/>
          </p:nvPr>
        </p:nvSpPr>
        <p:spPr>
          <a:xfrm>
            <a:off x="6070225" y="3109000"/>
            <a:ext cx="2226600" cy="11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Takes more time to compute trees as it considers all possible tree topologies.</a:t>
            </a:r>
            <a:endParaRPr/>
          </a:p>
        </p:txBody>
      </p:sp>
      <p:sp>
        <p:nvSpPr>
          <p:cNvPr id="591" name="Google Shape;591;p42"/>
          <p:cNvSpPr txBox="1"/>
          <p:nvPr>
            <p:ph idx="4" type="title"/>
          </p:nvPr>
        </p:nvSpPr>
        <p:spPr>
          <a:xfrm>
            <a:off x="5942650" y="2523676"/>
            <a:ext cx="2481300" cy="5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Maximum Likelihood</a:t>
            </a:r>
            <a:endParaRPr sz="1700"/>
          </a:p>
        </p:txBody>
      </p:sp>
      <p:pic>
        <p:nvPicPr>
          <p:cNvPr id="592" name="Google Shape;592;p42"/>
          <p:cNvPicPr preferRelativeResize="0"/>
          <p:nvPr/>
        </p:nvPicPr>
        <p:blipFill rotWithShape="1">
          <a:blip r:embed="rId3">
            <a:alphaModFix/>
          </a:blip>
          <a:srcRect b="0" l="61241" r="15108" t="0"/>
          <a:stretch/>
        </p:blipFill>
        <p:spPr>
          <a:xfrm>
            <a:off x="0" y="0"/>
            <a:ext cx="182317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42"/>
          <p:cNvGrpSpPr/>
          <p:nvPr/>
        </p:nvGrpSpPr>
        <p:grpSpPr>
          <a:xfrm>
            <a:off x="1223348" y="4553184"/>
            <a:ext cx="1015032" cy="325196"/>
            <a:chOff x="1156673" y="4600809"/>
            <a:chExt cx="1015032" cy="325196"/>
          </a:xfrm>
        </p:grpSpPr>
        <p:sp>
          <p:nvSpPr>
            <p:cNvPr id="594" name="Google Shape;594;p42"/>
            <p:cNvSpPr/>
            <p:nvPr/>
          </p:nvSpPr>
          <p:spPr>
            <a:xfrm>
              <a:off x="1937576" y="4600809"/>
              <a:ext cx="234129" cy="75728"/>
            </a:xfrm>
            <a:custGeom>
              <a:rect b="b" l="l" r="r" t="t"/>
              <a:pathLst>
                <a:path extrusionOk="0" h="1941" w="6001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2"/>
            <p:cNvSpPr/>
            <p:nvPr/>
          </p:nvSpPr>
          <p:spPr>
            <a:xfrm>
              <a:off x="1394514" y="4600809"/>
              <a:ext cx="440870" cy="75728"/>
            </a:xfrm>
            <a:custGeom>
              <a:rect b="b" l="l" r="r" t="t"/>
              <a:pathLst>
                <a:path extrusionOk="0" h="1941" w="1130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2"/>
            <p:cNvSpPr/>
            <p:nvPr/>
          </p:nvSpPr>
          <p:spPr>
            <a:xfrm>
              <a:off x="1156673" y="4725738"/>
              <a:ext cx="474774" cy="75767"/>
            </a:xfrm>
            <a:custGeom>
              <a:rect b="b" l="l" r="r" t="t"/>
              <a:pathLst>
                <a:path extrusionOk="0" h="1942" w="12169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2"/>
            <p:cNvSpPr/>
            <p:nvPr/>
          </p:nvSpPr>
          <p:spPr>
            <a:xfrm>
              <a:off x="1718307" y="4725738"/>
              <a:ext cx="453393" cy="75767"/>
            </a:xfrm>
            <a:custGeom>
              <a:rect b="b" l="l" r="r" t="t"/>
              <a:pathLst>
                <a:path extrusionOk="0" h="1942" w="11621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2"/>
            <p:cNvSpPr/>
            <p:nvPr/>
          </p:nvSpPr>
          <p:spPr>
            <a:xfrm>
              <a:off x="1536688" y="4850706"/>
              <a:ext cx="635008" cy="75299"/>
            </a:xfrm>
            <a:custGeom>
              <a:rect b="b" l="l" r="r" t="t"/>
              <a:pathLst>
                <a:path extrusionOk="0" h="1930" w="16276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9" name="Google Shape;599;p42"/>
          <p:cNvGrpSpPr/>
          <p:nvPr/>
        </p:nvGrpSpPr>
        <p:grpSpPr>
          <a:xfrm>
            <a:off x="6919921" y="1718967"/>
            <a:ext cx="526759" cy="584845"/>
            <a:chOff x="5415892" y="1465405"/>
            <a:chExt cx="526759" cy="584845"/>
          </a:xfrm>
        </p:grpSpPr>
        <p:sp>
          <p:nvSpPr>
            <p:cNvPr id="600" name="Google Shape;600;p42"/>
            <p:cNvSpPr/>
            <p:nvPr/>
          </p:nvSpPr>
          <p:spPr>
            <a:xfrm>
              <a:off x="5553530" y="1720587"/>
              <a:ext cx="389121" cy="278618"/>
            </a:xfrm>
            <a:custGeom>
              <a:rect b="b" l="l" r="r" t="t"/>
              <a:pathLst>
                <a:path extrusionOk="0" h="7085" w="9895">
                  <a:moveTo>
                    <a:pt x="5513" y="0"/>
                  </a:moveTo>
                  <a:cubicBezTo>
                    <a:pt x="4382" y="0"/>
                    <a:pt x="3382" y="750"/>
                    <a:pt x="3048" y="1810"/>
                  </a:cubicBezTo>
                  <a:lnTo>
                    <a:pt x="3001" y="1965"/>
                  </a:lnTo>
                  <a:lnTo>
                    <a:pt x="2846" y="1953"/>
                  </a:lnTo>
                  <a:cubicBezTo>
                    <a:pt x="2751" y="1941"/>
                    <a:pt x="2667" y="1941"/>
                    <a:pt x="2572" y="1941"/>
                  </a:cubicBezTo>
                  <a:cubicBezTo>
                    <a:pt x="1155" y="1941"/>
                    <a:pt x="0" y="3096"/>
                    <a:pt x="0" y="4513"/>
                  </a:cubicBezTo>
                  <a:cubicBezTo>
                    <a:pt x="0" y="5929"/>
                    <a:pt x="1155" y="7084"/>
                    <a:pt x="2572" y="7084"/>
                  </a:cubicBezTo>
                  <a:lnTo>
                    <a:pt x="7323" y="7084"/>
                  </a:lnTo>
                  <a:cubicBezTo>
                    <a:pt x="8740" y="7084"/>
                    <a:pt x="9895" y="5929"/>
                    <a:pt x="9895" y="4513"/>
                  </a:cubicBezTo>
                  <a:cubicBezTo>
                    <a:pt x="9895" y="3393"/>
                    <a:pt x="9180" y="2417"/>
                    <a:pt x="8132" y="2060"/>
                  </a:cubicBezTo>
                  <a:lnTo>
                    <a:pt x="8025" y="2036"/>
                  </a:lnTo>
                  <a:lnTo>
                    <a:pt x="8001" y="1929"/>
                  </a:lnTo>
                  <a:cubicBezTo>
                    <a:pt x="7716" y="798"/>
                    <a:pt x="6680" y="0"/>
                    <a:pt x="55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2"/>
            <p:cNvSpPr/>
            <p:nvPr/>
          </p:nvSpPr>
          <p:spPr>
            <a:xfrm>
              <a:off x="5415892" y="1465405"/>
              <a:ext cx="347436" cy="503360"/>
            </a:xfrm>
            <a:custGeom>
              <a:rect b="b" l="l" r="r" t="t"/>
              <a:pathLst>
                <a:path extrusionOk="0" h="12800" w="8835">
                  <a:moveTo>
                    <a:pt x="4417" y="977"/>
                  </a:moveTo>
                  <a:cubicBezTo>
                    <a:pt x="6548" y="977"/>
                    <a:pt x="7858" y="1679"/>
                    <a:pt x="7858" y="2060"/>
                  </a:cubicBezTo>
                  <a:cubicBezTo>
                    <a:pt x="7858" y="2441"/>
                    <a:pt x="6548" y="3143"/>
                    <a:pt x="4417" y="3143"/>
                  </a:cubicBezTo>
                  <a:cubicBezTo>
                    <a:pt x="2286" y="3143"/>
                    <a:pt x="976" y="2441"/>
                    <a:pt x="976" y="2060"/>
                  </a:cubicBezTo>
                  <a:cubicBezTo>
                    <a:pt x="976" y="1679"/>
                    <a:pt x="2286" y="977"/>
                    <a:pt x="4417" y="977"/>
                  </a:cubicBezTo>
                  <a:close/>
                  <a:moveTo>
                    <a:pt x="7644" y="4358"/>
                  </a:moveTo>
                  <a:cubicBezTo>
                    <a:pt x="7787" y="4477"/>
                    <a:pt x="7858" y="4584"/>
                    <a:pt x="7858" y="4679"/>
                  </a:cubicBezTo>
                  <a:cubicBezTo>
                    <a:pt x="7858" y="5060"/>
                    <a:pt x="6548" y="5763"/>
                    <a:pt x="4417" y="5763"/>
                  </a:cubicBezTo>
                  <a:cubicBezTo>
                    <a:pt x="2286" y="5763"/>
                    <a:pt x="976" y="5060"/>
                    <a:pt x="976" y="4679"/>
                  </a:cubicBezTo>
                  <a:cubicBezTo>
                    <a:pt x="976" y="4584"/>
                    <a:pt x="1048" y="4477"/>
                    <a:pt x="1203" y="4358"/>
                  </a:cubicBezTo>
                  <a:cubicBezTo>
                    <a:pt x="2060" y="4763"/>
                    <a:pt x="3262" y="4977"/>
                    <a:pt x="4417" y="4977"/>
                  </a:cubicBezTo>
                  <a:cubicBezTo>
                    <a:pt x="5572" y="4977"/>
                    <a:pt x="6775" y="4763"/>
                    <a:pt x="7644" y="4358"/>
                  </a:cubicBezTo>
                  <a:close/>
                  <a:moveTo>
                    <a:pt x="4417" y="0"/>
                  </a:moveTo>
                  <a:cubicBezTo>
                    <a:pt x="2274" y="0"/>
                    <a:pt x="0" y="726"/>
                    <a:pt x="0" y="2060"/>
                  </a:cubicBezTo>
                  <a:lnTo>
                    <a:pt x="0" y="3120"/>
                  </a:lnTo>
                  <a:lnTo>
                    <a:pt x="12" y="3143"/>
                  </a:lnTo>
                  <a:cubicBezTo>
                    <a:pt x="60" y="3382"/>
                    <a:pt x="191" y="3608"/>
                    <a:pt x="381" y="3810"/>
                  </a:cubicBezTo>
                  <a:cubicBezTo>
                    <a:pt x="143" y="4060"/>
                    <a:pt x="0" y="4346"/>
                    <a:pt x="0" y="4679"/>
                  </a:cubicBezTo>
                  <a:lnTo>
                    <a:pt x="0" y="5739"/>
                  </a:lnTo>
                  <a:lnTo>
                    <a:pt x="12" y="5763"/>
                  </a:lnTo>
                  <a:cubicBezTo>
                    <a:pt x="60" y="6001"/>
                    <a:pt x="191" y="6227"/>
                    <a:pt x="381" y="6430"/>
                  </a:cubicBezTo>
                  <a:cubicBezTo>
                    <a:pt x="143" y="6680"/>
                    <a:pt x="0" y="6965"/>
                    <a:pt x="0" y="7299"/>
                  </a:cubicBezTo>
                  <a:lnTo>
                    <a:pt x="0" y="8358"/>
                  </a:lnTo>
                  <a:lnTo>
                    <a:pt x="12" y="8382"/>
                  </a:lnTo>
                  <a:cubicBezTo>
                    <a:pt x="60" y="8620"/>
                    <a:pt x="191" y="8847"/>
                    <a:pt x="381" y="9049"/>
                  </a:cubicBezTo>
                  <a:cubicBezTo>
                    <a:pt x="143" y="9299"/>
                    <a:pt x="0" y="9585"/>
                    <a:pt x="0" y="9918"/>
                  </a:cubicBezTo>
                  <a:lnTo>
                    <a:pt x="0" y="10978"/>
                  </a:lnTo>
                  <a:lnTo>
                    <a:pt x="12" y="11002"/>
                  </a:lnTo>
                  <a:cubicBezTo>
                    <a:pt x="226" y="12037"/>
                    <a:pt x="1869" y="12657"/>
                    <a:pt x="3620" y="12799"/>
                  </a:cubicBezTo>
                  <a:cubicBezTo>
                    <a:pt x="3250" y="12299"/>
                    <a:pt x="3024" y="11668"/>
                    <a:pt x="3024" y="11002"/>
                  </a:cubicBezTo>
                  <a:cubicBezTo>
                    <a:pt x="3024" y="10966"/>
                    <a:pt x="3024" y="10930"/>
                    <a:pt x="3024" y="10894"/>
                  </a:cubicBezTo>
                  <a:cubicBezTo>
                    <a:pt x="1726" y="10680"/>
                    <a:pt x="976" y="10204"/>
                    <a:pt x="976" y="9918"/>
                  </a:cubicBezTo>
                  <a:cubicBezTo>
                    <a:pt x="976" y="9823"/>
                    <a:pt x="1048" y="9716"/>
                    <a:pt x="1203" y="9597"/>
                  </a:cubicBezTo>
                  <a:cubicBezTo>
                    <a:pt x="1750" y="9859"/>
                    <a:pt x="2429" y="10037"/>
                    <a:pt x="3155" y="10132"/>
                  </a:cubicBezTo>
                  <a:cubicBezTo>
                    <a:pt x="3369" y="9394"/>
                    <a:pt x="3870" y="8763"/>
                    <a:pt x="4512" y="8382"/>
                  </a:cubicBezTo>
                  <a:lnTo>
                    <a:pt x="4417" y="8382"/>
                  </a:lnTo>
                  <a:cubicBezTo>
                    <a:pt x="2286" y="8382"/>
                    <a:pt x="976" y="7680"/>
                    <a:pt x="976" y="7299"/>
                  </a:cubicBezTo>
                  <a:cubicBezTo>
                    <a:pt x="976" y="7203"/>
                    <a:pt x="1048" y="7096"/>
                    <a:pt x="1203" y="6977"/>
                  </a:cubicBezTo>
                  <a:cubicBezTo>
                    <a:pt x="2060" y="7382"/>
                    <a:pt x="3262" y="7596"/>
                    <a:pt x="4417" y="7596"/>
                  </a:cubicBezTo>
                  <a:cubicBezTo>
                    <a:pt x="5120" y="7596"/>
                    <a:pt x="5834" y="7513"/>
                    <a:pt x="6477" y="7370"/>
                  </a:cubicBezTo>
                  <a:cubicBezTo>
                    <a:pt x="6644" y="7120"/>
                    <a:pt x="6846" y="6906"/>
                    <a:pt x="7072" y="6715"/>
                  </a:cubicBezTo>
                  <a:cubicBezTo>
                    <a:pt x="7549" y="6322"/>
                    <a:pt x="8132" y="6084"/>
                    <a:pt x="8739" y="6025"/>
                  </a:cubicBezTo>
                  <a:cubicBezTo>
                    <a:pt x="8787" y="5941"/>
                    <a:pt x="8811" y="5858"/>
                    <a:pt x="8834" y="5763"/>
                  </a:cubicBezTo>
                  <a:lnTo>
                    <a:pt x="8834" y="4679"/>
                  </a:lnTo>
                  <a:cubicBezTo>
                    <a:pt x="8834" y="4346"/>
                    <a:pt x="8692" y="4060"/>
                    <a:pt x="8453" y="3810"/>
                  </a:cubicBezTo>
                  <a:cubicBezTo>
                    <a:pt x="8656" y="3608"/>
                    <a:pt x="8787" y="3382"/>
                    <a:pt x="8834" y="3143"/>
                  </a:cubicBezTo>
                  <a:lnTo>
                    <a:pt x="8834" y="2060"/>
                  </a:lnTo>
                  <a:cubicBezTo>
                    <a:pt x="8834" y="726"/>
                    <a:pt x="6560" y="0"/>
                    <a:pt x="4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2"/>
            <p:cNvSpPr/>
            <p:nvPr/>
          </p:nvSpPr>
          <p:spPr>
            <a:xfrm>
              <a:off x="5452858" y="1971128"/>
              <a:ext cx="126941" cy="79122"/>
            </a:xfrm>
            <a:custGeom>
              <a:rect b="b" l="l" r="r" t="t"/>
              <a:pathLst>
                <a:path extrusionOk="0" h="2012" w="3228">
                  <a:moveTo>
                    <a:pt x="427" y="1"/>
                  </a:moveTo>
                  <a:cubicBezTo>
                    <a:pt x="384" y="1"/>
                    <a:pt x="341" y="8"/>
                    <a:pt x="298" y="23"/>
                  </a:cubicBezTo>
                  <a:cubicBezTo>
                    <a:pt x="108" y="94"/>
                    <a:pt x="1" y="308"/>
                    <a:pt x="72" y="511"/>
                  </a:cubicBezTo>
                  <a:cubicBezTo>
                    <a:pt x="263" y="1070"/>
                    <a:pt x="667" y="1523"/>
                    <a:pt x="1203" y="1785"/>
                  </a:cubicBezTo>
                  <a:cubicBezTo>
                    <a:pt x="1513" y="1940"/>
                    <a:pt x="1846" y="2011"/>
                    <a:pt x="2179" y="2011"/>
                  </a:cubicBezTo>
                  <a:cubicBezTo>
                    <a:pt x="2429" y="2011"/>
                    <a:pt x="2680" y="1975"/>
                    <a:pt x="2918" y="1892"/>
                  </a:cubicBezTo>
                  <a:cubicBezTo>
                    <a:pt x="3120" y="1821"/>
                    <a:pt x="3227" y="1594"/>
                    <a:pt x="3156" y="1404"/>
                  </a:cubicBezTo>
                  <a:cubicBezTo>
                    <a:pt x="3099" y="1244"/>
                    <a:pt x="2954" y="1144"/>
                    <a:pt x="2795" y="1144"/>
                  </a:cubicBezTo>
                  <a:cubicBezTo>
                    <a:pt x="2753" y="1144"/>
                    <a:pt x="2710" y="1151"/>
                    <a:pt x="2668" y="1166"/>
                  </a:cubicBezTo>
                  <a:cubicBezTo>
                    <a:pt x="2511" y="1221"/>
                    <a:pt x="2349" y="1249"/>
                    <a:pt x="2186" y="1249"/>
                  </a:cubicBezTo>
                  <a:cubicBezTo>
                    <a:pt x="1964" y="1249"/>
                    <a:pt x="1743" y="1197"/>
                    <a:pt x="1537" y="1094"/>
                  </a:cubicBezTo>
                  <a:cubicBezTo>
                    <a:pt x="1191" y="928"/>
                    <a:pt x="917" y="630"/>
                    <a:pt x="786" y="261"/>
                  </a:cubicBezTo>
                  <a:cubicBezTo>
                    <a:pt x="739" y="101"/>
                    <a:pt x="588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2"/>
            <p:cNvSpPr/>
            <p:nvPr/>
          </p:nvSpPr>
          <p:spPr>
            <a:xfrm>
              <a:off x="5782481" y="1641425"/>
              <a:ext cx="103503" cy="103543"/>
            </a:xfrm>
            <a:custGeom>
              <a:rect b="b" l="l" r="r" t="t"/>
              <a:pathLst>
                <a:path extrusionOk="0" h="2633" w="2632">
                  <a:moveTo>
                    <a:pt x="394" y="1"/>
                  </a:moveTo>
                  <a:cubicBezTo>
                    <a:pt x="179" y="1"/>
                    <a:pt x="13" y="168"/>
                    <a:pt x="13" y="382"/>
                  </a:cubicBezTo>
                  <a:cubicBezTo>
                    <a:pt x="1" y="596"/>
                    <a:pt x="179" y="763"/>
                    <a:pt x="394" y="763"/>
                  </a:cubicBezTo>
                  <a:cubicBezTo>
                    <a:pt x="1203" y="775"/>
                    <a:pt x="1858" y="1442"/>
                    <a:pt x="1846" y="2251"/>
                  </a:cubicBezTo>
                  <a:cubicBezTo>
                    <a:pt x="1846" y="2466"/>
                    <a:pt x="2013" y="2632"/>
                    <a:pt x="2227" y="2632"/>
                  </a:cubicBezTo>
                  <a:cubicBezTo>
                    <a:pt x="2441" y="2632"/>
                    <a:pt x="2620" y="2466"/>
                    <a:pt x="2620" y="2263"/>
                  </a:cubicBezTo>
                  <a:cubicBezTo>
                    <a:pt x="2632" y="1025"/>
                    <a:pt x="1632" y="13"/>
                    <a:pt x="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4" name="Google Shape;604;p42"/>
          <p:cNvGrpSpPr/>
          <p:nvPr/>
        </p:nvGrpSpPr>
        <p:grpSpPr>
          <a:xfrm>
            <a:off x="3665910" y="1717552"/>
            <a:ext cx="441580" cy="586260"/>
            <a:chOff x="4668125" y="1463989"/>
            <a:chExt cx="441580" cy="586260"/>
          </a:xfrm>
        </p:grpSpPr>
        <p:sp>
          <p:nvSpPr>
            <p:cNvPr id="605" name="Google Shape;605;p42"/>
            <p:cNvSpPr/>
            <p:nvPr/>
          </p:nvSpPr>
          <p:spPr>
            <a:xfrm>
              <a:off x="4668125" y="1463989"/>
              <a:ext cx="441580" cy="313735"/>
            </a:xfrm>
            <a:custGeom>
              <a:rect b="b" l="l" r="r" t="t"/>
              <a:pathLst>
                <a:path extrusionOk="0" h="7978" w="11229">
                  <a:moveTo>
                    <a:pt x="6263" y="0"/>
                  </a:moveTo>
                  <a:cubicBezTo>
                    <a:pt x="4870" y="0"/>
                    <a:pt x="3715" y="989"/>
                    <a:pt x="3442" y="2298"/>
                  </a:cubicBezTo>
                  <a:cubicBezTo>
                    <a:pt x="3263" y="2251"/>
                    <a:pt x="3061" y="2239"/>
                    <a:pt x="2870" y="2239"/>
                  </a:cubicBezTo>
                  <a:cubicBezTo>
                    <a:pt x="1287" y="2239"/>
                    <a:pt x="1" y="3525"/>
                    <a:pt x="1" y="5108"/>
                  </a:cubicBezTo>
                  <a:cubicBezTo>
                    <a:pt x="1" y="6692"/>
                    <a:pt x="1287" y="7978"/>
                    <a:pt x="2870" y="7978"/>
                  </a:cubicBezTo>
                  <a:lnTo>
                    <a:pt x="8347" y="7978"/>
                  </a:lnTo>
                  <a:cubicBezTo>
                    <a:pt x="9942" y="7978"/>
                    <a:pt x="11228" y="6692"/>
                    <a:pt x="11228" y="5108"/>
                  </a:cubicBezTo>
                  <a:cubicBezTo>
                    <a:pt x="11228" y="3775"/>
                    <a:pt x="10312" y="2656"/>
                    <a:pt x="9073" y="2334"/>
                  </a:cubicBezTo>
                  <a:cubicBezTo>
                    <a:pt x="8823" y="1001"/>
                    <a:pt x="7656" y="0"/>
                    <a:pt x="6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2"/>
            <p:cNvSpPr/>
            <p:nvPr/>
          </p:nvSpPr>
          <p:spPr>
            <a:xfrm>
              <a:off x="4718697" y="1899438"/>
              <a:ext cx="339965" cy="150811"/>
            </a:xfrm>
            <a:custGeom>
              <a:rect b="b" l="l" r="r" t="t"/>
              <a:pathLst>
                <a:path extrusionOk="0" h="3835" w="8645">
                  <a:moveTo>
                    <a:pt x="548" y="0"/>
                  </a:moveTo>
                  <a:cubicBezTo>
                    <a:pt x="251" y="0"/>
                    <a:pt x="1" y="238"/>
                    <a:pt x="1" y="548"/>
                  </a:cubicBezTo>
                  <a:lnTo>
                    <a:pt x="1" y="3286"/>
                  </a:lnTo>
                  <a:cubicBezTo>
                    <a:pt x="1" y="3584"/>
                    <a:pt x="251" y="3834"/>
                    <a:pt x="548" y="3834"/>
                  </a:cubicBezTo>
                  <a:lnTo>
                    <a:pt x="8097" y="3834"/>
                  </a:lnTo>
                  <a:cubicBezTo>
                    <a:pt x="8395" y="3834"/>
                    <a:pt x="8645" y="3584"/>
                    <a:pt x="8645" y="3286"/>
                  </a:cubicBezTo>
                  <a:lnTo>
                    <a:pt x="8645" y="548"/>
                  </a:lnTo>
                  <a:cubicBezTo>
                    <a:pt x="8645" y="238"/>
                    <a:pt x="8395" y="0"/>
                    <a:pt x="8097" y="0"/>
                  </a:cubicBezTo>
                  <a:cubicBezTo>
                    <a:pt x="7787" y="0"/>
                    <a:pt x="7537" y="238"/>
                    <a:pt x="7537" y="548"/>
                  </a:cubicBezTo>
                  <a:lnTo>
                    <a:pt x="7537" y="2727"/>
                  </a:lnTo>
                  <a:lnTo>
                    <a:pt x="1108" y="2727"/>
                  </a:lnTo>
                  <a:lnTo>
                    <a:pt x="1108" y="548"/>
                  </a:lnTo>
                  <a:cubicBezTo>
                    <a:pt x="1108" y="238"/>
                    <a:pt x="858" y="0"/>
                    <a:pt x="5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2"/>
            <p:cNvSpPr/>
            <p:nvPr/>
          </p:nvSpPr>
          <p:spPr>
            <a:xfrm>
              <a:off x="4803915" y="1791254"/>
              <a:ext cx="169530" cy="190608"/>
            </a:xfrm>
            <a:custGeom>
              <a:rect b="b" l="l" r="r" t="t"/>
              <a:pathLst>
                <a:path extrusionOk="0" h="4847" w="4311">
                  <a:moveTo>
                    <a:pt x="2156" y="1"/>
                  </a:moveTo>
                  <a:cubicBezTo>
                    <a:pt x="1846" y="1"/>
                    <a:pt x="1608" y="251"/>
                    <a:pt x="1608" y="561"/>
                  </a:cubicBezTo>
                  <a:lnTo>
                    <a:pt x="1608" y="2954"/>
                  </a:lnTo>
                  <a:lnTo>
                    <a:pt x="1001" y="2358"/>
                  </a:lnTo>
                  <a:cubicBezTo>
                    <a:pt x="894" y="2251"/>
                    <a:pt x="754" y="2198"/>
                    <a:pt x="614" y="2198"/>
                  </a:cubicBezTo>
                  <a:cubicBezTo>
                    <a:pt x="474" y="2198"/>
                    <a:pt x="334" y="2251"/>
                    <a:pt x="227" y="2358"/>
                  </a:cubicBezTo>
                  <a:cubicBezTo>
                    <a:pt x="1" y="2573"/>
                    <a:pt x="1" y="2918"/>
                    <a:pt x="227" y="3144"/>
                  </a:cubicBezTo>
                  <a:lnTo>
                    <a:pt x="1763" y="4680"/>
                  </a:lnTo>
                  <a:cubicBezTo>
                    <a:pt x="1870" y="4787"/>
                    <a:pt x="2013" y="4847"/>
                    <a:pt x="2156" y="4847"/>
                  </a:cubicBezTo>
                  <a:cubicBezTo>
                    <a:pt x="2298" y="4847"/>
                    <a:pt x="2441" y="4787"/>
                    <a:pt x="2548" y="4680"/>
                  </a:cubicBezTo>
                  <a:lnTo>
                    <a:pt x="4096" y="3144"/>
                  </a:lnTo>
                  <a:cubicBezTo>
                    <a:pt x="4311" y="2918"/>
                    <a:pt x="4311" y="2573"/>
                    <a:pt x="4096" y="2358"/>
                  </a:cubicBezTo>
                  <a:cubicBezTo>
                    <a:pt x="3983" y="2251"/>
                    <a:pt x="3840" y="2198"/>
                    <a:pt x="3699" y="2198"/>
                  </a:cubicBezTo>
                  <a:cubicBezTo>
                    <a:pt x="3558" y="2198"/>
                    <a:pt x="3418" y="2251"/>
                    <a:pt x="3310" y="2358"/>
                  </a:cubicBezTo>
                  <a:lnTo>
                    <a:pt x="2715" y="2954"/>
                  </a:lnTo>
                  <a:lnTo>
                    <a:pt x="2715" y="561"/>
                  </a:lnTo>
                  <a:cubicBezTo>
                    <a:pt x="2715" y="251"/>
                    <a:pt x="2465" y="1"/>
                    <a:pt x="2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3"/>
          <p:cNvSpPr txBox="1"/>
          <p:nvPr>
            <p:ph idx="1" type="body"/>
          </p:nvPr>
        </p:nvSpPr>
        <p:spPr>
          <a:xfrm>
            <a:off x="311700" y="3306869"/>
            <a:ext cx="8520600" cy="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Character based Method 2 !!</a:t>
            </a:r>
            <a:endParaRPr/>
          </a:p>
        </p:txBody>
      </p:sp>
      <p:sp>
        <p:nvSpPr>
          <p:cNvPr id="613" name="Google Shape;613;p43"/>
          <p:cNvSpPr txBox="1"/>
          <p:nvPr>
            <p:ph type="title"/>
          </p:nvPr>
        </p:nvSpPr>
        <p:spPr>
          <a:xfrm>
            <a:off x="1771500" y="1624775"/>
            <a:ext cx="7372500" cy="12753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Maximum Parsimony</a:t>
            </a:r>
            <a:endParaRPr sz="5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6"/>
          <p:cNvSpPr txBox="1"/>
          <p:nvPr>
            <p:ph idx="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38" name="Google Shape;338;p26"/>
          <p:cNvSpPr txBox="1"/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01</a:t>
            </a:r>
            <a:endParaRPr b="1" sz="3500"/>
          </a:p>
        </p:txBody>
      </p:sp>
      <p:sp>
        <p:nvSpPr>
          <p:cNvPr id="339" name="Google Shape;339;p26"/>
          <p:cNvSpPr txBox="1"/>
          <p:nvPr>
            <p:ph idx="1" type="subTitle"/>
          </p:nvPr>
        </p:nvSpPr>
        <p:spPr>
          <a:xfrm flipH="1">
            <a:off x="2081050" y="2163525"/>
            <a:ext cx="23814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 b="1" sz="220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40" name="Google Shape;340;p26"/>
          <p:cNvSpPr txBox="1"/>
          <p:nvPr>
            <p:ph idx="2" type="ctrTitle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0</a:t>
            </a:r>
            <a:r>
              <a:rPr lang="en"/>
              <a:t>2</a:t>
            </a:r>
            <a:endParaRPr b="1" sz="3500"/>
          </a:p>
        </p:txBody>
      </p:sp>
      <p:sp>
        <p:nvSpPr>
          <p:cNvPr id="341" name="Google Shape;341;p26"/>
          <p:cNvSpPr txBox="1"/>
          <p:nvPr>
            <p:ph idx="3" type="subTitle"/>
          </p:nvPr>
        </p:nvSpPr>
        <p:spPr>
          <a:xfrm flipH="1">
            <a:off x="5377000" y="2163521"/>
            <a:ext cx="2163900" cy="724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Data</a:t>
            </a:r>
            <a:endParaRPr/>
          </a:p>
        </p:txBody>
      </p:sp>
      <p:sp>
        <p:nvSpPr>
          <p:cNvPr id="342" name="Google Shape;342;p26"/>
          <p:cNvSpPr txBox="1"/>
          <p:nvPr>
            <p:ph idx="6" type="ctrTitle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3</a:t>
            </a:r>
            <a:endParaRPr/>
          </a:p>
        </p:txBody>
      </p:sp>
      <p:sp>
        <p:nvSpPr>
          <p:cNvPr id="343" name="Google Shape;343;p26"/>
          <p:cNvSpPr txBox="1"/>
          <p:nvPr>
            <p:ph idx="7" type="subTitle"/>
          </p:nvPr>
        </p:nvSpPr>
        <p:spPr>
          <a:xfrm flipH="1">
            <a:off x="2189800" y="3572237"/>
            <a:ext cx="2163900" cy="884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roposed Approaches</a:t>
            </a:r>
            <a:endParaRPr/>
          </a:p>
        </p:txBody>
      </p:sp>
      <p:sp>
        <p:nvSpPr>
          <p:cNvPr id="344" name="Google Shape;344;p26"/>
          <p:cNvSpPr txBox="1"/>
          <p:nvPr>
            <p:ph idx="8" type="ctrTitle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45" name="Google Shape;345;p26"/>
          <p:cNvSpPr txBox="1"/>
          <p:nvPr>
            <p:ph idx="9" type="subTitle"/>
          </p:nvPr>
        </p:nvSpPr>
        <p:spPr>
          <a:xfrm flipH="1">
            <a:off x="4811800" y="3573475"/>
            <a:ext cx="2729100" cy="724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4"/>
          <p:cNvSpPr txBox="1"/>
          <p:nvPr/>
        </p:nvSpPr>
        <p:spPr>
          <a:xfrm>
            <a:off x="349400" y="751450"/>
            <a:ext cx="6265800" cy="31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Maximum Parsimony is a character-based approach that infers a phylogenetic tree by minimizing the total number of evolutionary steps required to explain a given set of data assigned on the leaves</a:t>
            </a:r>
            <a:endParaRPr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619" name="Google Shape;619;p44"/>
          <p:cNvPicPr preferRelativeResize="0"/>
          <p:nvPr/>
        </p:nvPicPr>
        <p:blipFill rotWithShape="1">
          <a:blip r:embed="rId3">
            <a:alphaModFix/>
          </a:blip>
          <a:srcRect b="30936" l="5962" r="11454" t="21182"/>
          <a:stretch/>
        </p:blipFill>
        <p:spPr>
          <a:xfrm>
            <a:off x="458300" y="2048700"/>
            <a:ext cx="7551802" cy="246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45"/>
          <p:cNvPicPr preferRelativeResize="0"/>
          <p:nvPr/>
        </p:nvPicPr>
        <p:blipFill rotWithShape="1">
          <a:blip r:embed="rId3">
            <a:alphaModFix/>
          </a:blip>
          <a:srcRect b="31320" l="58310" r="9394" t="19619"/>
          <a:stretch/>
        </p:blipFill>
        <p:spPr>
          <a:xfrm>
            <a:off x="4176075" y="1242275"/>
            <a:ext cx="4792349" cy="3035975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45"/>
          <p:cNvSpPr txBox="1"/>
          <p:nvPr/>
        </p:nvSpPr>
        <p:spPr>
          <a:xfrm>
            <a:off x="316025" y="1285875"/>
            <a:ext cx="31167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Anaheim"/>
                <a:ea typeface="Anaheim"/>
                <a:cs typeface="Anaheim"/>
                <a:sym typeface="Anaheim"/>
              </a:rPr>
              <a:t>Informative sites</a:t>
            </a:r>
            <a:r>
              <a:rPr lang="en" sz="2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: </a:t>
            </a:r>
            <a:endParaRPr sz="22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Sites that have at least two different kinds of characters, each occurring at least twice.</a:t>
            </a:r>
            <a:endParaRPr sz="22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46"/>
          <p:cNvPicPr preferRelativeResize="0"/>
          <p:nvPr/>
        </p:nvPicPr>
        <p:blipFill rotWithShape="1">
          <a:blip r:embed="rId3">
            <a:alphaModFix/>
          </a:blip>
          <a:srcRect b="0" l="0" r="5285" t="9321"/>
          <a:stretch/>
        </p:blipFill>
        <p:spPr>
          <a:xfrm>
            <a:off x="1177850" y="767438"/>
            <a:ext cx="6700848" cy="3608626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46"/>
          <p:cNvSpPr txBox="1"/>
          <p:nvPr/>
        </p:nvSpPr>
        <p:spPr>
          <a:xfrm>
            <a:off x="3781350" y="3389050"/>
            <a:ext cx="22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naheim"/>
                <a:ea typeface="Anaheim"/>
                <a:cs typeface="Anaheim"/>
                <a:sym typeface="Anaheim"/>
              </a:rPr>
              <a:t>1</a:t>
            </a:r>
            <a:endParaRPr sz="12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32" name="Google Shape;632;p46"/>
          <p:cNvSpPr txBox="1"/>
          <p:nvPr/>
        </p:nvSpPr>
        <p:spPr>
          <a:xfrm>
            <a:off x="5268088" y="3345125"/>
            <a:ext cx="22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2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33" name="Google Shape;633;p46"/>
          <p:cNvSpPr txBox="1"/>
          <p:nvPr/>
        </p:nvSpPr>
        <p:spPr>
          <a:xfrm>
            <a:off x="4543350" y="3352775"/>
            <a:ext cx="22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naheim"/>
                <a:ea typeface="Anaheim"/>
                <a:cs typeface="Anaheim"/>
                <a:sym typeface="Anaheim"/>
              </a:rPr>
              <a:t>1</a:t>
            </a:r>
            <a:endParaRPr sz="13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34" name="Google Shape;634;p46"/>
          <p:cNvSpPr txBox="1"/>
          <p:nvPr/>
        </p:nvSpPr>
        <p:spPr>
          <a:xfrm>
            <a:off x="3781350" y="3628300"/>
            <a:ext cx="22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naheim"/>
                <a:ea typeface="Anaheim"/>
                <a:cs typeface="Anaheim"/>
                <a:sym typeface="Anaheim"/>
              </a:rPr>
              <a:t>2</a:t>
            </a:r>
            <a:endParaRPr sz="11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35" name="Google Shape;635;p46"/>
          <p:cNvSpPr txBox="1"/>
          <p:nvPr/>
        </p:nvSpPr>
        <p:spPr>
          <a:xfrm>
            <a:off x="5992825" y="3345125"/>
            <a:ext cx="22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4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36" name="Google Shape;636;p46"/>
          <p:cNvSpPr txBox="1"/>
          <p:nvPr/>
        </p:nvSpPr>
        <p:spPr>
          <a:xfrm>
            <a:off x="4543350" y="3612850"/>
            <a:ext cx="22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naheim"/>
                <a:ea typeface="Anaheim"/>
                <a:cs typeface="Anaheim"/>
                <a:sym typeface="Anaheim"/>
              </a:rPr>
              <a:t>2</a:t>
            </a:r>
            <a:endParaRPr sz="13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37" name="Google Shape;637;p46"/>
          <p:cNvSpPr txBox="1"/>
          <p:nvPr/>
        </p:nvSpPr>
        <p:spPr>
          <a:xfrm>
            <a:off x="3781350" y="3837550"/>
            <a:ext cx="22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naheim"/>
                <a:ea typeface="Anaheim"/>
                <a:cs typeface="Anaheim"/>
                <a:sym typeface="Anaheim"/>
              </a:rPr>
              <a:t>2</a:t>
            </a:r>
            <a:endParaRPr sz="13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38" name="Google Shape;638;p46"/>
          <p:cNvSpPr txBox="1"/>
          <p:nvPr/>
        </p:nvSpPr>
        <p:spPr>
          <a:xfrm>
            <a:off x="5268088" y="3612850"/>
            <a:ext cx="22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naheim"/>
                <a:ea typeface="Anaheim"/>
                <a:cs typeface="Anaheim"/>
                <a:sym typeface="Anaheim"/>
              </a:rPr>
              <a:t>1</a:t>
            </a:r>
            <a:endParaRPr sz="13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39" name="Google Shape;639;p46"/>
          <p:cNvSpPr txBox="1"/>
          <p:nvPr/>
        </p:nvSpPr>
        <p:spPr>
          <a:xfrm>
            <a:off x="5992850" y="3597400"/>
            <a:ext cx="22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naheim"/>
                <a:ea typeface="Anaheim"/>
                <a:cs typeface="Anaheim"/>
                <a:sym typeface="Anaheim"/>
              </a:rPr>
              <a:t>5</a:t>
            </a:r>
            <a:endParaRPr sz="13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40" name="Google Shape;640;p46"/>
          <p:cNvSpPr txBox="1"/>
          <p:nvPr/>
        </p:nvSpPr>
        <p:spPr>
          <a:xfrm>
            <a:off x="4543350" y="3837538"/>
            <a:ext cx="22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naheim"/>
                <a:ea typeface="Anaheim"/>
                <a:cs typeface="Anaheim"/>
                <a:sym typeface="Anaheim"/>
              </a:rPr>
              <a:t>2</a:t>
            </a:r>
            <a:endParaRPr sz="13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41" name="Google Shape;641;p46"/>
          <p:cNvSpPr txBox="1"/>
          <p:nvPr/>
        </p:nvSpPr>
        <p:spPr>
          <a:xfrm>
            <a:off x="5992850" y="3837550"/>
            <a:ext cx="22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naheim"/>
                <a:ea typeface="Anaheim"/>
                <a:cs typeface="Anaheim"/>
                <a:sym typeface="Anaheim"/>
              </a:rPr>
              <a:t>5</a:t>
            </a:r>
            <a:endParaRPr sz="13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42" name="Google Shape;642;p46"/>
          <p:cNvSpPr txBox="1"/>
          <p:nvPr/>
        </p:nvSpPr>
        <p:spPr>
          <a:xfrm>
            <a:off x="5305350" y="3867638"/>
            <a:ext cx="22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naheim"/>
                <a:ea typeface="Anaheim"/>
                <a:cs typeface="Anaheim"/>
                <a:sym typeface="Anaheim"/>
              </a:rPr>
              <a:t>1</a:t>
            </a:r>
            <a:endParaRPr sz="1300"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7"/>
          <p:cNvSpPr txBox="1"/>
          <p:nvPr>
            <p:ph idx="1" type="subTitle"/>
          </p:nvPr>
        </p:nvSpPr>
        <p:spPr>
          <a:xfrm flipH="1">
            <a:off x="1071625" y="1461225"/>
            <a:ext cx="4344300" cy="17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000"/>
              <a:t>Informative Sites </a:t>
            </a:r>
            <a:endParaRPr sz="20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000"/>
              <a:t>Probabilities of the trees </a:t>
            </a:r>
            <a:endParaRPr sz="20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000"/>
              <a:t>Number of mutations in each tree</a:t>
            </a:r>
            <a:endParaRPr sz="20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648" name="Google Shape;648;p47"/>
          <p:cNvSpPr txBox="1"/>
          <p:nvPr>
            <p:ph type="title"/>
          </p:nvPr>
        </p:nvSpPr>
        <p:spPr>
          <a:xfrm>
            <a:off x="1721775" y="604725"/>
            <a:ext cx="536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Progress(Workflow)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8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Needle-wunsch Alignment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4" name="Google Shape;65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4175" y="1065225"/>
            <a:ext cx="5404400" cy="382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9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Alignment</a:t>
            </a:r>
            <a:endParaRPr/>
          </a:p>
        </p:txBody>
      </p:sp>
      <p:pic>
        <p:nvPicPr>
          <p:cNvPr id="660" name="Google Shape;660;p49"/>
          <p:cNvPicPr preferRelativeResize="0"/>
          <p:nvPr/>
        </p:nvPicPr>
        <p:blipFill rotWithShape="1">
          <a:blip r:embed="rId3">
            <a:alphaModFix/>
          </a:blip>
          <a:srcRect b="50589" l="4336" r="53191" t="10092"/>
          <a:stretch/>
        </p:blipFill>
        <p:spPr>
          <a:xfrm>
            <a:off x="1973063" y="1173350"/>
            <a:ext cx="5721077" cy="297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665;p50"/>
          <p:cNvPicPr preferRelativeResize="0"/>
          <p:nvPr/>
        </p:nvPicPr>
        <p:blipFill rotWithShape="1">
          <a:blip r:embed="rId3">
            <a:alphaModFix/>
          </a:blip>
          <a:srcRect b="24657" l="6262" r="27473" t="12151"/>
          <a:stretch/>
        </p:blipFill>
        <p:spPr>
          <a:xfrm>
            <a:off x="1076750" y="719225"/>
            <a:ext cx="6675773" cy="329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Google Shape;670;p51"/>
          <p:cNvPicPr preferRelativeResize="0"/>
          <p:nvPr/>
        </p:nvPicPr>
        <p:blipFill rotWithShape="1">
          <a:blip r:embed="rId3">
            <a:alphaModFix/>
          </a:blip>
          <a:srcRect b="12928" l="0" r="12349" t="2846"/>
          <a:stretch/>
        </p:blipFill>
        <p:spPr>
          <a:xfrm>
            <a:off x="1046950" y="702475"/>
            <a:ext cx="6916776" cy="37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52"/>
          <p:cNvSpPr txBox="1"/>
          <p:nvPr>
            <p:ph idx="1" type="subTitle"/>
          </p:nvPr>
        </p:nvSpPr>
        <p:spPr>
          <a:xfrm flipH="1">
            <a:off x="5247750" y="2169550"/>
            <a:ext cx="2467500" cy="14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6" name="Google Shape;676;p52"/>
          <p:cNvPicPr preferRelativeResize="0"/>
          <p:nvPr/>
        </p:nvPicPr>
        <p:blipFill rotWithShape="1">
          <a:blip r:embed="rId3">
            <a:alphaModFix/>
          </a:blip>
          <a:srcRect b="15381" l="6632" r="40133" t="13240"/>
          <a:stretch/>
        </p:blipFill>
        <p:spPr>
          <a:xfrm>
            <a:off x="2006463" y="731200"/>
            <a:ext cx="5131075" cy="38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53"/>
          <p:cNvPicPr preferRelativeResize="0"/>
          <p:nvPr/>
        </p:nvPicPr>
        <p:blipFill rotWithShape="1">
          <a:blip r:embed="rId3">
            <a:alphaModFix/>
          </a:blip>
          <a:srcRect b="17009" l="-3036" r="49757" t="15518"/>
          <a:stretch/>
        </p:blipFill>
        <p:spPr>
          <a:xfrm>
            <a:off x="206650" y="824200"/>
            <a:ext cx="4800202" cy="380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53"/>
          <p:cNvPicPr preferRelativeResize="0"/>
          <p:nvPr/>
        </p:nvPicPr>
        <p:blipFill rotWithShape="1">
          <a:blip r:embed="rId4">
            <a:alphaModFix/>
          </a:blip>
          <a:srcRect b="33302" l="8728" r="50082" t="8608"/>
          <a:stretch/>
        </p:blipFill>
        <p:spPr>
          <a:xfrm>
            <a:off x="5131050" y="919375"/>
            <a:ext cx="4432099" cy="351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7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51" name="Google Shape;351;p27"/>
          <p:cNvSpPr txBox="1"/>
          <p:nvPr>
            <p:ph idx="2" type="title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Google Shape;687;p54"/>
          <p:cNvPicPr preferRelativeResize="0"/>
          <p:nvPr/>
        </p:nvPicPr>
        <p:blipFill rotWithShape="1">
          <a:blip r:embed="rId3">
            <a:alphaModFix/>
          </a:blip>
          <a:srcRect b="12751" l="0" r="-44300" t="5031"/>
          <a:stretch/>
        </p:blipFill>
        <p:spPr>
          <a:xfrm>
            <a:off x="1080875" y="540000"/>
            <a:ext cx="8750050" cy="38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55"/>
          <p:cNvPicPr preferRelativeResize="0"/>
          <p:nvPr/>
        </p:nvPicPr>
        <p:blipFill rotWithShape="1">
          <a:blip r:embed="rId3">
            <a:alphaModFix/>
          </a:blip>
          <a:srcRect b="13785" l="0" r="40511" t="0"/>
          <a:stretch/>
        </p:blipFill>
        <p:spPr>
          <a:xfrm>
            <a:off x="292800" y="412925"/>
            <a:ext cx="4207973" cy="418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55"/>
          <p:cNvPicPr preferRelativeResize="0"/>
          <p:nvPr/>
        </p:nvPicPr>
        <p:blipFill rotWithShape="1">
          <a:blip r:embed="rId4">
            <a:alphaModFix/>
          </a:blip>
          <a:srcRect b="24459" l="0" r="44736" t="28439"/>
          <a:stretch/>
        </p:blipFill>
        <p:spPr>
          <a:xfrm>
            <a:off x="4687125" y="1271200"/>
            <a:ext cx="4042176" cy="332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56"/>
          <p:cNvSpPr txBox="1"/>
          <p:nvPr>
            <p:ph idx="1" type="body"/>
          </p:nvPr>
        </p:nvSpPr>
        <p:spPr>
          <a:xfrm>
            <a:off x="311700" y="3306869"/>
            <a:ext cx="8520600" cy="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Building Method 3 !!!</a:t>
            </a:r>
            <a:endParaRPr/>
          </a:p>
        </p:txBody>
      </p:sp>
      <p:sp>
        <p:nvSpPr>
          <p:cNvPr id="699" name="Google Shape;699;p56"/>
          <p:cNvSpPr txBox="1"/>
          <p:nvPr>
            <p:ph type="title"/>
          </p:nvPr>
        </p:nvSpPr>
        <p:spPr>
          <a:xfrm>
            <a:off x="1771500" y="1624775"/>
            <a:ext cx="7372500" cy="12753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Alignment-Free </a:t>
            </a:r>
            <a:endParaRPr sz="53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57"/>
          <p:cNvSpPr txBox="1"/>
          <p:nvPr>
            <p:ph type="title"/>
          </p:nvPr>
        </p:nvSpPr>
        <p:spPr>
          <a:xfrm>
            <a:off x="294600" y="321375"/>
            <a:ext cx="86739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The primary advantage of alignment-free methods for creating phylogenetic trees</a:t>
            </a:r>
            <a:endParaRPr sz="2100"/>
          </a:p>
        </p:txBody>
      </p:sp>
      <p:sp>
        <p:nvSpPr>
          <p:cNvPr id="705" name="Google Shape;705;p57"/>
          <p:cNvSpPr txBox="1"/>
          <p:nvPr/>
        </p:nvSpPr>
        <p:spPr>
          <a:xfrm>
            <a:off x="577550" y="1133325"/>
            <a:ext cx="73011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naheim"/>
              <a:buChar char="➢"/>
            </a:pPr>
            <a:r>
              <a:rPr lang="en" sz="17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They do not require an alignment of the input sequences, which can be computationally intensive and prone to errors. </a:t>
            </a:r>
            <a:endParaRPr sz="17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naheim"/>
              <a:buChar char="➢"/>
            </a:pPr>
            <a:r>
              <a:rPr lang="en" sz="17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Alignment-free methods instead rely on comparing the overall similarity or dissimilarity of the sequences using various mathematical or statistical methods, such as comparing the frequency of k-mers, or small sub-sequences, in the sequences. </a:t>
            </a:r>
            <a:endParaRPr sz="17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naheim"/>
              <a:buChar char="➢"/>
            </a:pPr>
            <a:r>
              <a:rPr lang="en" sz="17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This can make alignment-free methods faster and more robust to errors than alignment-based methods, especially when the sequences are highly divergent or contain many insertions and deletions. </a:t>
            </a:r>
            <a:endParaRPr sz="17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58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711" name="Google Shape;711;p58"/>
          <p:cNvSpPr txBox="1"/>
          <p:nvPr>
            <p:ph idx="1" type="subTitle"/>
          </p:nvPr>
        </p:nvSpPr>
        <p:spPr>
          <a:xfrm flipH="1">
            <a:off x="577750" y="1209600"/>
            <a:ext cx="7486200" cy="30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Obtain a file containing gene sequences for multiple species from the user.</a:t>
            </a:r>
            <a:endParaRPr/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Parse the file to create a dictionary, with species names as keys and their corresponding gene sequences as values.</a:t>
            </a:r>
            <a:endParaRPr/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Develop a function that calculates the pairwise distance between species' sequences based on k-mers.</a:t>
            </a:r>
            <a:endParaRPr/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Create a distance matrix that encompasses the distances between all the species' sequences.</a:t>
            </a:r>
            <a:endParaRPr/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Using the distance matrix, generate a Newick string representation of the phylogenetic tree.</a:t>
            </a:r>
            <a:endParaRPr/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Plot the generated Newick string to visually depict the phylogenetic tree.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9"/>
          <p:cNvSpPr txBox="1"/>
          <p:nvPr>
            <p:ph type="title"/>
          </p:nvPr>
        </p:nvSpPr>
        <p:spPr>
          <a:xfrm>
            <a:off x="839100" y="343200"/>
            <a:ext cx="7530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SCRIPT AND EXPECTED OUTPUT</a:t>
            </a:r>
            <a:endParaRPr/>
          </a:p>
        </p:txBody>
      </p:sp>
      <p:pic>
        <p:nvPicPr>
          <p:cNvPr id="717" name="Google Shape;71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25" y="1943275"/>
            <a:ext cx="7934325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59"/>
          <p:cNvSpPr txBox="1"/>
          <p:nvPr/>
        </p:nvSpPr>
        <p:spPr>
          <a:xfrm>
            <a:off x="250625" y="1296775"/>
            <a:ext cx="3530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Main Script</a:t>
            </a:r>
            <a:endParaRPr sz="30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719" name="Google Shape;71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2725" y="3078225"/>
            <a:ext cx="1485900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59"/>
          <p:cNvSpPr txBox="1"/>
          <p:nvPr/>
        </p:nvSpPr>
        <p:spPr>
          <a:xfrm>
            <a:off x="315875" y="3574125"/>
            <a:ext cx="3530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Expected Output</a:t>
            </a:r>
            <a:endParaRPr sz="30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60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ALGORITHM</a:t>
            </a:r>
            <a:endParaRPr/>
          </a:p>
        </p:txBody>
      </p:sp>
      <p:sp>
        <p:nvSpPr>
          <p:cNvPr id="726" name="Google Shape;726;p60"/>
          <p:cNvSpPr txBox="1"/>
          <p:nvPr>
            <p:ph idx="1" type="subTitle"/>
          </p:nvPr>
        </p:nvSpPr>
        <p:spPr>
          <a:xfrm flipH="1">
            <a:off x="466650" y="1074425"/>
            <a:ext cx="8048700" cy="3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" sz="1500"/>
              <a:t>The idea that comparing the occurrences of short, overlapping substrings (k-mers) of a given length (k) within the sequences can provide information about their evolutionary relationships.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" sz="1500"/>
              <a:t>The algorithm typically proceeds as follows:</a:t>
            </a:r>
            <a:endParaRPr sz="1500"/>
          </a:p>
          <a:p>
            <a:pPr indent="-323850" lvl="0" marL="800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First, the sequences to be analyzed are divided into k-mers of a specified length (k). For example, if k = 3, then the sequence "ATGGCAT" would be divided into the 3-mers "ATG", "TGG", "GGC", "GCA" and "CAT".</a:t>
            </a:r>
            <a:endParaRPr sz="1500"/>
          </a:p>
          <a:p>
            <a:pPr indent="-323850" lvl="0" marL="800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Next, the occurrences of each k-mer are counted across all the sequences, resulting in a k-mer frequency table.</a:t>
            </a:r>
            <a:endParaRPr sz="1500"/>
          </a:p>
          <a:p>
            <a:pPr indent="-323850" lvl="0" marL="800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Using the k-mer frequency table, a pairwise distance can be calculated to measure the dissimilarity between all pairs of sequences.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61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EQUATIONS</a:t>
            </a:r>
            <a:endParaRPr/>
          </a:p>
        </p:txBody>
      </p:sp>
      <p:pic>
        <p:nvPicPr>
          <p:cNvPr id="732" name="Google Shape;73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225" y="1099200"/>
            <a:ext cx="5421675" cy="2661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0225" y="3936275"/>
            <a:ext cx="5421674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62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Algorithm</a:t>
            </a:r>
            <a:endParaRPr/>
          </a:p>
        </p:txBody>
      </p:sp>
      <p:pic>
        <p:nvPicPr>
          <p:cNvPr id="739" name="Google Shape;73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50" y="1917927"/>
            <a:ext cx="8839200" cy="24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63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Important Functions</a:t>
            </a:r>
            <a:endParaRPr/>
          </a:p>
        </p:txBody>
      </p:sp>
      <p:pic>
        <p:nvPicPr>
          <p:cNvPr id="745" name="Google Shape;74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1012200"/>
            <a:ext cx="3894075" cy="387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4576" y="1012200"/>
            <a:ext cx="4830823" cy="2546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4575" y="3634775"/>
            <a:ext cx="4830825" cy="12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8"/>
          <p:cNvSpPr txBox="1"/>
          <p:nvPr>
            <p:ph idx="1" type="body"/>
          </p:nvPr>
        </p:nvSpPr>
        <p:spPr>
          <a:xfrm>
            <a:off x="92250" y="1744375"/>
            <a:ext cx="5389200" cy="3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It is described as a diagrammatic portrayal of the relationships between living things in terms of evolution.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Rooted and </a:t>
            </a:r>
            <a:r>
              <a:rPr lang="en"/>
              <a:t>Unrooted 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It is used to determine the most recent common ancestor and how closely related different species are to one another.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In a </a:t>
            </a:r>
            <a:r>
              <a:rPr lang="en"/>
              <a:t>preclinical</a:t>
            </a:r>
            <a:r>
              <a:rPr lang="en"/>
              <a:t> </a:t>
            </a:r>
            <a:r>
              <a:rPr lang="en"/>
              <a:t>trials, Phylogenetic tree is used to determine the most close gene to the homosapien.</a:t>
            </a:r>
            <a:r>
              <a:rPr lang="en"/>
              <a:t> 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8"/>
          <p:cNvSpPr txBox="1"/>
          <p:nvPr>
            <p:ph type="title"/>
          </p:nvPr>
        </p:nvSpPr>
        <p:spPr>
          <a:xfrm>
            <a:off x="92250" y="787050"/>
            <a:ext cx="7721100" cy="10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Phylogenetic tree?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8"/>
          <p:cNvSpPr/>
          <p:nvPr/>
        </p:nvSpPr>
        <p:spPr>
          <a:xfrm>
            <a:off x="7524751" y="3887550"/>
            <a:ext cx="1619286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5275" y="1976075"/>
            <a:ext cx="2501600" cy="1372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5275" y="3678100"/>
            <a:ext cx="2501600" cy="121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64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Important Functions</a:t>
            </a:r>
            <a:endParaRPr/>
          </a:p>
        </p:txBody>
      </p:sp>
      <p:pic>
        <p:nvPicPr>
          <p:cNvPr id="753" name="Google Shape;75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6000"/>
            <a:ext cx="8839198" cy="2046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134428"/>
            <a:ext cx="8839198" cy="1179940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64"/>
          <p:cNvSpPr txBox="1"/>
          <p:nvPr/>
        </p:nvSpPr>
        <p:spPr>
          <a:xfrm>
            <a:off x="762000" y="4346850"/>
            <a:ext cx="7886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Newick Example: ((A:0.1, B:0.2):0.3, C:0.4);</a:t>
            </a:r>
            <a:endParaRPr sz="21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65"/>
          <p:cNvSpPr txBox="1"/>
          <p:nvPr>
            <p:ph type="title"/>
          </p:nvPr>
        </p:nvSpPr>
        <p:spPr>
          <a:xfrm>
            <a:off x="361950" y="343200"/>
            <a:ext cx="84201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Matrix Into Newick String</a:t>
            </a:r>
            <a:endParaRPr/>
          </a:p>
        </p:txBody>
      </p:sp>
      <p:sp>
        <p:nvSpPr>
          <p:cNvPr id="761" name="Google Shape;761;p65"/>
          <p:cNvSpPr txBox="1"/>
          <p:nvPr/>
        </p:nvSpPr>
        <p:spPr>
          <a:xfrm>
            <a:off x="561975" y="864300"/>
            <a:ext cx="7315200" cy="4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➢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I tried to use the Unweighted Pair Group Method with Arithmetic Mean (UPGMA) algorithm to construct the phylogenetic tree from a distance matrix. 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➢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Start with a distance matrix and a list of leaves representing the individual species.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➢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Find the two most similar sequences or clusters (i, j) by finding the smallest value in the distance matrix.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➢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Merge the two most similar sequences or clusters into a new cluster, and calculate the average distance between each member of the new cluster and the members of the other clusters.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➢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Update the distance matrix by replacing the row and column of the two most similar sequences or clusters with the new cluster's distance information.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➢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Repeat steps the past three steps until there is only one cluster left, which corresponds to the root of the tree.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➢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At each step of the algorithm, an internal node is added to the tree and branches are assigned the appropriate distances.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➢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Finally, the tree is represented as a nested set of parentheses, similar to a Newick string.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66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UPGMA Algorithm</a:t>
            </a:r>
            <a:endParaRPr/>
          </a:p>
        </p:txBody>
      </p:sp>
      <p:pic>
        <p:nvPicPr>
          <p:cNvPr id="767" name="Google Shape;76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575" y="1069350"/>
            <a:ext cx="7600950" cy="382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Google Shape;77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90650"/>
            <a:ext cx="8839200" cy="2584009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67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Important Functions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275" y="57150"/>
            <a:ext cx="8610600" cy="27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275" y="2905125"/>
            <a:ext cx="8610599" cy="209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69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785" name="Google Shape;785;p69"/>
          <p:cNvSpPr txBox="1"/>
          <p:nvPr/>
        </p:nvSpPr>
        <p:spPr>
          <a:xfrm>
            <a:off x="895350" y="1381125"/>
            <a:ext cx="5133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I Could not generate newick string.</a:t>
            </a:r>
            <a:endParaRPr sz="20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I tried to use a python package called ete3.</a:t>
            </a:r>
            <a:endParaRPr sz="20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786" name="Google Shape;78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700" y="2410125"/>
            <a:ext cx="502920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Google Shape;79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570963" y="601112"/>
            <a:ext cx="3973999" cy="48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13" y="1102688"/>
            <a:ext cx="4024300" cy="3843325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70"/>
          <p:cNvSpPr txBox="1"/>
          <p:nvPr>
            <p:ph type="title"/>
          </p:nvPr>
        </p:nvSpPr>
        <p:spPr>
          <a:xfrm>
            <a:off x="323850" y="343200"/>
            <a:ext cx="84486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Even the python package differ from the UPGMA source</a:t>
            </a:r>
            <a:endParaRPr sz="2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Google Shape;798;p71"/>
          <p:cNvPicPr preferRelativeResize="0"/>
          <p:nvPr/>
        </p:nvPicPr>
        <p:blipFill rotWithShape="1">
          <a:blip r:embed="rId3">
            <a:alphaModFix/>
          </a:blip>
          <a:srcRect b="0" l="12059" r="9736" t="0"/>
          <a:stretch/>
        </p:blipFill>
        <p:spPr>
          <a:xfrm rot="5400000">
            <a:off x="4089039" y="109487"/>
            <a:ext cx="5078723" cy="493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450" y="38100"/>
            <a:ext cx="3838575" cy="507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Google Shape;80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174812" y="177051"/>
            <a:ext cx="4775827" cy="478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3825"/>
            <a:ext cx="3914775" cy="477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Google Shape;81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266874" y="321125"/>
            <a:ext cx="4860751" cy="450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41148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9"/>
          <p:cNvSpPr txBox="1"/>
          <p:nvPr>
            <p:ph idx="7"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Construct a Phylogenetic Tree</a:t>
            </a:r>
            <a:endParaRPr/>
          </a:p>
        </p:txBody>
      </p:sp>
      <p:sp>
        <p:nvSpPr>
          <p:cNvPr id="366" name="Google Shape;366;p29"/>
          <p:cNvSpPr/>
          <p:nvPr/>
        </p:nvSpPr>
        <p:spPr>
          <a:xfrm flipH="1">
            <a:off x="7903705" y="1829925"/>
            <a:ext cx="407895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9"/>
          <p:cNvSpPr/>
          <p:nvPr/>
        </p:nvSpPr>
        <p:spPr>
          <a:xfrm flipH="1">
            <a:off x="1187626" y="3498350"/>
            <a:ext cx="218403" cy="179751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9"/>
          <p:cNvSpPr/>
          <p:nvPr/>
        </p:nvSpPr>
        <p:spPr>
          <a:xfrm flipH="1">
            <a:off x="1082114" y="2126750"/>
            <a:ext cx="323913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9"/>
          <p:cNvSpPr/>
          <p:nvPr/>
        </p:nvSpPr>
        <p:spPr>
          <a:xfrm>
            <a:off x="7737303" y="3498350"/>
            <a:ext cx="407888" cy="179751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9"/>
          <p:cNvSpPr/>
          <p:nvPr/>
        </p:nvSpPr>
        <p:spPr>
          <a:xfrm flipH="1">
            <a:off x="7734270" y="2126750"/>
            <a:ext cx="218409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9"/>
          <p:cNvSpPr/>
          <p:nvPr/>
        </p:nvSpPr>
        <p:spPr>
          <a:xfrm flipH="1">
            <a:off x="637061" y="2424475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9"/>
          <p:cNvSpPr/>
          <p:nvPr/>
        </p:nvSpPr>
        <p:spPr>
          <a:xfrm flipH="1" rot="-5400000">
            <a:off x="1333500" y="1829925"/>
            <a:ext cx="773400" cy="77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9"/>
          <p:cNvSpPr txBox="1"/>
          <p:nvPr>
            <p:ph type="ctrTitle"/>
          </p:nvPr>
        </p:nvSpPr>
        <p:spPr>
          <a:xfrm flipH="1">
            <a:off x="2034375" y="1882125"/>
            <a:ext cx="2726100" cy="669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Choosing a Molecular marker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(A Sequence) </a:t>
            </a:r>
            <a:endParaRPr sz="1800"/>
          </a:p>
        </p:txBody>
      </p:sp>
      <p:sp>
        <p:nvSpPr>
          <p:cNvPr id="374" name="Google Shape;374;p29"/>
          <p:cNvSpPr txBox="1"/>
          <p:nvPr>
            <p:ph idx="2" type="ctrTitle"/>
          </p:nvPr>
        </p:nvSpPr>
        <p:spPr>
          <a:xfrm flipH="1">
            <a:off x="4745650" y="1950825"/>
            <a:ext cx="2163900" cy="531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Performing MSA</a:t>
            </a:r>
            <a:endParaRPr sz="1800"/>
          </a:p>
        </p:txBody>
      </p:sp>
      <p:sp>
        <p:nvSpPr>
          <p:cNvPr id="375" name="Google Shape;375;p29"/>
          <p:cNvSpPr txBox="1"/>
          <p:nvPr>
            <p:ph idx="3" type="ctrTitle"/>
          </p:nvPr>
        </p:nvSpPr>
        <p:spPr>
          <a:xfrm flipH="1">
            <a:off x="2173275" y="3201525"/>
            <a:ext cx="2448300" cy="7734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Determining a Tree-Building Method</a:t>
            </a:r>
            <a:endParaRPr sz="1800"/>
          </a:p>
        </p:txBody>
      </p:sp>
      <p:sp>
        <p:nvSpPr>
          <p:cNvPr id="376" name="Google Shape;376;p29"/>
          <p:cNvSpPr txBox="1"/>
          <p:nvPr>
            <p:ph idx="5" type="ctrTitle"/>
          </p:nvPr>
        </p:nvSpPr>
        <p:spPr>
          <a:xfrm flipH="1">
            <a:off x="4919913" y="3145875"/>
            <a:ext cx="2052900" cy="8847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Checking Tree Reliability</a:t>
            </a:r>
            <a:endParaRPr sz="1800"/>
          </a:p>
        </p:txBody>
      </p:sp>
      <p:sp>
        <p:nvSpPr>
          <p:cNvPr id="377" name="Google Shape;377;p29"/>
          <p:cNvSpPr/>
          <p:nvPr/>
        </p:nvSpPr>
        <p:spPr>
          <a:xfrm>
            <a:off x="7019925" y="1829925"/>
            <a:ext cx="773400" cy="7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9"/>
          <p:cNvSpPr/>
          <p:nvPr/>
        </p:nvSpPr>
        <p:spPr>
          <a:xfrm flipH="1" rot="10800000">
            <a:off x="1333500" y="3201525"/>
            <a:ext cx="773400" cy="7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9"/>
          <p:cNvSpPr/>
          <p:nvPr/>
        </p:nvSpPr>
        <p:spPr>
          <a:xfrm>
            <a:off x="7935174" y="3200675"/>
            <a:ext cx="471506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9"/>
          <p:cNvSpPr/>
          <p:nvPr/>
        </p:nvSpPr>
        <p:spPr>
          <a:xfrm>
            <a:off x="8250834" y="3498349"/>
            <a:ext cx="377605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9"/>
          <p:cNvSpPr/>
          <p:nvPr/>
        </p:nvSpPr>
        <p:spPr>
          <a:xfrm>
            <a:off x="7949925" y="3796075"/>
            <a:ext cx="300908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29"/>
          <p:cNvSpPr/>
          <p:nvPr/>
        </p:nvSpPr>
        <p:spPr>
          <a:xfrm rot="5400000">
            <a:off x="7019925" y="3201525"/>
            <a:ext cx="773400" cy="77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9"/>
          <p:cNvSpPr/>
          <p:nvPr/>
        </p:nvSpPr>
        <p:spPr>
          <a:xfrm flipH="1">
            <a:off x="728536" y="3201525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9"/>
          <p:cNvSpPr/>
          <p:nvPr/>
        </p:nvSpPr>
        <p:spPr>
          <a:xfrm flipH="1">
            <a:off x="514308" y="3498350"/>
            <a:ext cx="570167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9"/>
          <p:cNvSpPr/>
          <p:nvPr/>
        </p:nvSpPr>
        <p:spPr>
          <a:xfrm flipH="1">
            <a:off x="877356" y="3796075"/>
            <a:ext cx="323894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9"/>
          <p:cNvSpPr/>
          <p:nvPr/>
        </p:nvSpPr>
        <p:spPr>
          <a:xfrm flipH="1">
            <a:off x="514360" y="1829925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9"/>
          <p:cNvSpPr/>
          <p:nvPr/>
        </p:nvSpPr>
        <p:spPr>
          <a:xfrm flipH="1">
            <a:off x="783204" y="2127175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9"/>
          <p:cNvSpPr/>
          <p:nvPr/>
        </p:nvSpPr>
        <p:spPr>
          <a:xfrm flipH="1">
            <a:off x="8071052" y="2126750"/>
            <a:ext cx="570173" cy="179751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9"/>
          <p:cNvSpPr/>
          <p:nvPr/>
        </p:nvSpPr>
        <p:spPr>
          <a:xfrm flipH="1">
            <a:off x="7930661" y="2424475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9"/>
          <p:cNvSpPr/>
          <p:nvPr/>
        </p:nvSpPr>
        <p:spPr>
          <a:xfrm>
            <a:off x="1489597" y="3357804"/>
            <a:ext cx="461206" cy="460842"/>
          </a:xfrm>
          <a:custGeom>
            <a:rect b="b" l="l" r="r" t="t"/>
            <a:pathLst>
              <a:path extrusionOk="0" h="15193" w="15205">
                <a:moveTo>
                  <a:pt x="10109" y="4501"/>
                </a:moveTo>
                <a:cubicBezTo>
                  <a:pt x="10430" y="4501"/>
                  <a:pt x="10692" y="4763"/>
                  <a:pt x="10692" y="5096"/>
                </a:cubicBezTo>
                <a:lnTo>
                  <a:pt x="10692" y="10097"/>
                </a:lnTo>
                <a:cubicBezTo>
                  <a:pt x="10692" y="10418"/>
                  <a:pt x="10430" y="10692"/>
                  <a:pt x="10109" y="10692"/>
                </a:cubicBezTo>
                <a:lnTo>
                  <a:pt x="5096" y="10692"/>
                </a:lnTo>
                <a:cubicBezTo>
                  <a:pt x="4775" y="10692"/>
                  <a:pt x="4513" y="10418"/>
                  <a:pt x="4513" y="10097"/>
                </a:cubicBezTo>
                <a:lnTo>
                  <a:pt x="4513" y="5096"/>
                </a:lnTo>
                <a:cubicBezTo>
                  <a:pt x="4513" y="4763"/>
                  <a:pt x="4775" y="4501"/>
                  <a:pt x="5096" y="4501"/>
                </a:cubicBezTo>
                <a:close/>
                <a:moveTo>
                  <a:pt x="4584" y="1"/>
                </a:moveTo>
                <a:cubicBezTo>
                  <a:pt x="4215" y="1"/>
                  <a:pt x="3918" y="298"/>
                  <a:pt x="3918" y="667"/>
                </a:cubicBezTo>
                <a:lnTo>
                  <a:pt x="3918" y="2001"/>
                </a:lnTo>
                <a:lnTo>
                  <a:pt x="3072" y="2001"/>
                </a:lnTo>
                <a:cubicBezTo>
                  <a:pt x="2477" y="2001"/>
                  <a:pt x="2001" y="2477"/>
                  <a:pt x="2001" y="3060"/>
                </a:cubicBezTo>
                <a:lnTo>
                  <a:pt x="2001" y="3906"/>
                </a:lnTo>
                <a:lnTo>
                  <a:pt x="667" y="3906"/>
                </a:lnTo>
                <a:cubicBezTo>
                  <a:pt x="298" y="3906"/>
                  <a:pt x="1" y="4203"/>
                  <a:pt x="1" y="4573"/>
                </a:cubicBezTo>
                <a:cubicBezTo>
                  <a:pt x="1" y="4942"/>
                  <a:pt x="298" y="5239"/>
                  <a:pt x="667" y="5239"/>
                </a:cubicBezTo>
                <a:lnTo>
                  <a:pt x="2001" y="5239"/>
                </a:lnTo>
                <a:lnTo>
                  <a:pt x="2001" y="6930"/>
                </a:lnTo>
                <a:lnTo>
                  <a:pt x="667" y="6930"/>
                </a:lnTo>
                <a:cubicBezTo>
                  <a:pt x="298" y="6930"/>
                  <a:pt x="1" y="7228"/>
                  <a:pt x="1" y="7597"/>
                </a:cubicBezTo>
                <a:cubicBezTo>
                  <a:pt x="1" y="7966"/>
                  <a:pt x="298" y="8263"/>
                  <a:pt x="667" y="8263"/>
                </a:cubicBezTo>
                <a:lnTo>
                  <a:pt x="2001" y="8263"/>
                </a:lnTo>
                <a:lnTo>
                  <a:pt x="2001" y="9942"/>
                </a:lnTo>
                <a:lnTo>
                  <a:pt x="667" y="9942"/>
                </a:lnTo>
                <a:cubicBezTo>
                  <a:pt x="298" y="9942"/>
                  <a:pt x="1" y="10240"/>
                  <a:pt x="1" y="10609"/>
                </a:cubicBezTo>
                <a:cubicBezTo>
                  <a:pt x="1" y="10978"/>
                  <a:pt x="298" y="11276"/>
                  <a:pt x="667" y="11276"/>
                </a:cubicBezTo>
                <a:lnTo>
                  <a:pt x="2001" y="11276"/>
                </a:lnTo>
                <a:lnTo>
                  <a:pt x="2001" y="12133"/>
                </a:lnTo>
                <a:cubicBezTo>
                  <a:pt x="2001" y="12716"/>
                  <a:pt x="2477" y="13193"/>
                  <a:pt x="3072" y="13193"/>
                </a:cubicBezTo>
                <a:lnTo>
                  <a:pt x="3918" y="13193"/>
                </a:lnTo>
                <a:lnTo>
                  <a:pt x="3918" y="14526"/>
                </a:lnTo>
                <a:cubicBezTo>
                  <a:pt x="3918" y="14895"/>
                  <a:pt x="4215" y="15193"/>
                  <a:pt x="4584" y="15193"/>
                </a:cubicBezTo>
                <a:cubicBezTo>
                  <a:pt x="4954" y="15193"/>
                  <a:pt x="5251" y="14895"/>
                  <a:pt x="5251" y="14526"/>
                </a:cubicBezTo>
                <a:lnTo>
                  <a:pt x="5251" y="13193"/>
                </a:lnTo>
                <a:lnTo>
                  <a:pt x="6930" y="13193"/>
                </a:lnTo>
                <a:lnTo>
                  <a:pt x="6930" y="14526"/>
                </a:lnTo>
                <a:cubicBezTo>
                  <a:pt x="6930" y="14895"/>
                  <a:pt x="7240" y="15193"/>
                  <a:pt x="7597" y="15193"/>
                </a:cubicBezTo>
                <a:cubicBezTo>
                  <a:pt x="7966" y="15193"/>
                  <a:pt x="8264" y="14895"/>
                  <a:pt x="8264" y="14526"/>
                </a:cubicBezTo>
                <a:lnTo>
                  <a:pt x="8264" y="13193"/>
                </a:lnTo>
                <a:lnTo>
                  <a:pt x="9954" y="13193"/>
                </a:lnTo>
                <a:lnTo>
                  <a:pt x="9954" y="14526"/>
                </a:lnTo>
                <a:cubicBezTo>
                  <a:pt x="9954" y="14895"/>
                  <a:pt x="10252" y="15193"/>
                  <a:pt x="10621" y="15193"/>
                </a:cubicBezTo>
                <a:cubicBezTo>
                  <a:pt x="10990" y="15193"/>
                  <a:pt x="11288" y="14895"/>
                  <a:pt x="11288" y="14526"/>
                </a:cubicBezTo>
                <a:lnTo>
                  <a:pt x="11288" y="13193"/>
                </a:lnTo>
                <a:lnTo>
                  <a:pt x="12133" y="13193"/>
                </a:lnTo>
                <a:cubicBezTo>
                  <a:pt x="12728" y="13193"/>
                  <a:pt x="13205" y="12716"/>
                  <a:pt x="13205" y="12133"/>
                </a:cubicBezTo>
                <a:lnTo>
                  <a:pt x="13205" y="11276"/>
                </a:lnTo>
                <a:lnTo>
                  <a:pt x="14538" y="11276"/>
                </a:lnTo>
                <a:cubicBezTo>
                  <a:pt x="14907" y="11276"/>
                  <a:pt x="15205" y="10978"/>
                  <a:pt x="15205" y="10609"/>
                </a:cubicBezTo>
                <a:cubicBezTo>
                  <a:pt x="15205" y="10240"/>
                  <a:pt x="14907" y="9942"/>
                  <a:pt x="14538" y="9942"/>
                </a:cubicBezTo>
                <a:lnTo>
                  <a:pt x="13205" y="9942"/>
                </a:lnTo>
                <a:lnTo>
                  <a:pt x="13205" y="8263"/>
                </a:lnTo>
                <a:lnTo>
                  <a:pt x="14538" y="8263"/>
                </a:lnTo>
                <a:cubicBezTo>
                  <a:pt x="14907" y="8263"/>
                  <a:pt x="15205" y="7966"/>
                  <a:pt x="15205" y="7597"/>
                </a:cubicBezTo>
                <a:cubicBezTo>
                  <a:pt x="15205" y="7228"/>
                  <a:pt x="14907" y="6930"/>
                  <a:pt x="14538" y="6930"/>
                </a:cubicBezTo>
                <a:lnTo>
                  <a:pt x="13205" y="6930"/>
                </a:lnTo>
                <a:lnTo>
                  <a:pt x="13205" y="5239"/>
                </a:lnTo>
                <a:lnTo>
                  <a:pt x="14538" y="5239"/>
                </a:lnTo>
                <a:cubicBezTo>
                  <a:pt x="14907" y="5239"/>
                  <a:pt x="15205" y="4942"/>
                  <a:pt x="15205" y="4573"/>
                </a:cubicBezTo>
                <a:cubicBezTo>
                  <a:pt x="15205" y="4203"/>
                  <a:pt x="14907" y="3906"/>
                  <a:pt x="14538" y="3906"/>
                </a:cubicBezTo>
                <a:lnTo>
                  <a:pt x="13205" y="3906"/>
                </a:lnTo>
                <a:lnTo>
                  <a:pt x="13205" y="3060"/>
                </a:lnTo>
                <a:cubicBezTo>
                  <a:pt x="13205" y="2477"/>
                  <a:pt x="12728" y="2001"/>
                  <a:pt x="12133" y="2001"/>
                </a:cubicBezTo>
                <a:lnTo>
                  <a:pt x="11288" y="2001"/>
                </a:lnTo>
                <a:lnTo>
                  <a:pt x="11288" y="667"/>
                </a:lnTo>
                <a:cubicBezTo>
                  <a:pt x="11288" y="298"/>
                  <a:pt x="10990" y="1"/>
                  <a:pt x="10621" y="1"/>
                </a:cubicBezTo>
                <a:cubicBezTo>
                  <a:pt x="10252" y="1"/>
                  <a:pt x="9954" y="298"/>
                  <a:pt x="9954" y="667"/>
                </a:cubicBezTo>
                <a:lnTo>
                  <a:pt x="9954" y="2001"/>
                </a:lnTo>
                <a:lnTo>
                  <a:pt x="8264" y="2001"/>
                </a:lnTo>
                <a:lnTo>
                  <a:pt x="8264" y="667"/>
                </a:lnTo>
                <a:cubicBezTo>
                  <a:pt x="8264" y="298"/>
                  <a:pt x="7966" y="1"/>
                  <a:pt x="7597" y="1"/>
                </a:cubicBezTo>
                <a:cubicBezTo>
                  <a:pt x="7240" y="1"/>
                  <a:pt x="6930" y="298"/>
                  <a:pt x="6930" y="667"/>
                </a:cubicBezTo>
                <a:lnTo>
                  <a:pt x="6930" y="2001"/>
                </a:lnTo>
                <a:lnTo>
                  <a:pt x="5251" y="2001"/>
                </a:lnTo>
                <a:lnTo>
                  <a:pt x="5251" y="667"/>
                </a:lnTo>
                <a:cubicBezTo>
                  <a:pt x="5251" y="298"/>
                  <a:pt x="4954" y="1"/>
                  <a:pt x="458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29"/>
          <p:cNvGrpSpPr/>
          <p:nvPr/>
        </p:nvGrpSpPr>
        <p:grpSpPr>
          <a:xfrm>
            <a:off x="7178541" y="3360348"/>
            <a:ext cx="456169" cy="455755"/>
            <a:chOff x="858739" y="828453"/>
            <a:chExt cx="456169" cy="455755"/>
          </a:xfrm>
        </p:grpSpPr>
        <p:sp>
          <p:nvSpPr>
            <p:cNvPr id="392" name="Google Shape;392;p29"/>
            <p:cNvSpPr/>
            <p:nvPr/>
          </p:nvSpPr>
          <p:spPr>
            <a:xfrm>
              <a:off x="860893" y="976860"/>
              <a:ext cx="113080" cy="114505"/>
            </a:xfrm>
            <a:custGeom>
              <a:rect b="b" l="l" r="r" t="t"/>
              <a:pathLst>
                <a:path extrusionOk="0" h="3775" w="3728">
                  <a:moveTo>
                    <a:pt x="3728" y="1"/>
                  </a:moveTo>
                  <a:lnTo>
                    <a:pt x="3728" y="1"/>
                  </a:lnTo>
                  <a:cubicBezTo>
                    <a:pt x="1823" y="167"/>
                    <a:pt x="1" y="2525"/>
                    <a:pt x="1" y="2525"/>
                  </a:cubicBezTo>
                  <a:lnTo>
                    <a:pt x="1263" y="3775"/>
                  </a:lnTo>
                  <a:cubicBezTo>
                    <a:pt x="1299" y="3692"/>
                    <a:pt x="1346" y="3596"/>
                    <a:pt x="1406" y="3513"/>
                  </a:cubicBezTo>
                  <a:cubicBezTo>
                    <a:pt x="2549" y="1858"/>
                    <a:pt x="3228" y="786"/>
                    <a:pt x="3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9"/>
            <p:cNvSpPr/>
            <p:nvPr/>
          </p:nvSpPr>
          <p:spPr>
            <a:xfrm>
              <a:off x="1051951" y="1169337"/>
              <a:ext cx="114505" cy="112716"/>
            </a:xfrm>
            <a:custGeom>
              <a:rect b="b" l="l" r="r" t="t"/>
              <a:pathLst>
                <a:path extrusionOk="0" h="3716" w="3775">
                  <a:moveTo>
                    <a:pt x="3775" y="1"/>
                  </a:moveTo>
                  <a:lnTo>
                    <a:pt x="3775" y="1"/>
                  </a:lnTo>
                  <a:cubicBezTo>
                    <a:pt x="2989" y="501"/>
                    <a:pt x="1917" y="1179"/>
                    <a:pt x="262" y="2322"/>
                  </a:cubicBezTo>
                  <a:cubicBezTo>
                    <a:pt x="179" y="2382"/>
                    <a:pt x="84" y="2430"/>
                    <a:pt x="0" y="2465"/>
                  </a:cubicBezTo>
                  <a:lnTo>
                    <a:pt x="1251" y="3715"/>
                  </a:lnTo>
                  <a:cubicBezTo>
                    <a:pt x="1251" y="3715"/>
                    <a:pt x="3608" y="1906"/>
                    <a:pt x="37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9"/>
            <p:cNvSpPr/>
            <p:nvPr/>
          </p:nvSpPr>
          <p:spPr>
            <a:xfrm>
              <a:off x="858739" y="1141888"/>
              <a:ext cx="142684" cy="142320"/>
            </a:xfrm>
            <a:custGeom>
              <a:rect b="b" l="l" r="r" t="t"/>
              <a:pathLst>
                <a:path extrusionOk="0" h="4692" w="4704">
                  <a:moveTo>
                    <a:pt x="1894" y="1"/>
                  </a:moveTo>
                  <a:cubicBezTo>
                    <a:pt x="1584" y="215"/>
                    <a:pt x="1322" y="465"/>
                    <a:pt x="1096" y="763"/>
                  </a:cubicBezTo>
                  <a:cubicBezTo>
                    <a:pt x="763" y="1203"/>
                    <a:pt x="513" y="1691"/>
                    <a:pt x="334" y="2215"/>
                  </a:cubicBezTo>
                  <a:cubicBezTo>
                    <a:pt x="143" y="2775"/>
                    <a:pt x="36" y="3358"/>
                    <a:pt x="12" y="3954"/>
                  </a:cubicBezTo>
                  <a:cubicBezTo>
                    <a:pt x="12" y="4037"/>
                    <a:pt x="1" y="4120"/>
                    <a:pt x="24" y="4204"/>
                  </a:cubicBezTo>
                  <a:cubicBezTo>
                    <a:pt x="36" y="4311"/>
                    <a:pt x="84" y="4406"/>
                    <a:pt x="155" y="4489"/>
                  </a:cubicBezTo>
                  <a:cubicBezTo>
                    <a:pt x="227" y="4573"/>
                    <a:pt x="310" y="4632"/>
                    <a:pt x="417" y="4668"/>
                  </a:cubicBezTo>
                  <a:cubicBezTo>
                    <a:pt x="501" y="4692"/>
                    <a:pt x="584" y="4692"/>
                    <a:pt x="667" y="4692"/>
                  </a:cubicBezTo>
                  <a:cubicBezTo>
                    <a:pt x="1203" y="4692"/>
                    <a:pt x="1751" y="4597"/>
                    <a:pt x="2263" y="4442"/>
                  </a:cubicBezTo>
                  <a:cubicBezTo>
                    <a:pt x="3203" y="4168"/>
                    <a:pt x="4144" y="3644"/>
                    <a:pt x="4704" y="2811"/>
                  </a:cubicBezTo>
                  <a:lnTo>
                    <a:pt x="4573" y="2680"/>
                  </a:lnTo>
                  <a:cubicBezTo>
                    <a:pt x="4537" y="2692"/>
                    <a:pt x="4501" y="2715"/>
                    <a:pt x="4465" y="2727"/>
                  </a:cubicBezTo>
                  <a:cubicBezTo>
                    <a:pt x="4251" y="2811"/>
                    <a:pt x="4037" y="2906"/>
                    <a:pt x="3811" y="2977"/>
                  </a:cubicBezTo>
                  <a:cubicBezTo>
                    <a:pt x="3227" y="3180"/>
                    <a:pt x="2620" y="3311"/>
                    <a:pt x="2001" y="3394"/>
                  </a:cubicBezTo>
                  <a:cubicBezTo>
                    <a:pt x="1751" y="3430"/>
                    <a:pt x="1489" y="3454"/>
                    <a:pt x="1227" y="3477"/>
                  </a:cubicBezTo>
                  <a:cubicBezTo>
                    <a:pt x="1227" y="3442"/>
                    <a:pt x="1239" y="3418"/>
                    <a:pt x="1239" y="3382"/>
                  </a:cubicBezTo>
                  <a:cubicBezTo>
                    <a:pt x="1286" y="2751"/>
                    <a:pt x="1382" y="2132"/>
                    <a:pt x="1536" y="1525"/>
                  </a:cubicBezTo>
                  <a:cubicBezTo>
                    <a:pt x="1608" y="1227"/>
                    <a:pt x="1703" y="941"/>
                    <a:pt x="1810" y="656"/>
                  </a:cubicBezTo>
                  <a:cubicBezTo>
                    <a:pt x="1870" y="477"/>
                    <a:pt x="1953" y="310"/>
                    <a:pt x="2025" y="144"/>
                  </a:cubicBezTo>
                  <a:lnTo>
                    <a:pt x="18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9"/>
            <p:cNvSpPr/>
            <p:nvPr/>
          </p:nvSpPr>
          <p:spPr>
            <a:xfrm>
              <a:off x="1192416" y="1024903"/>
              <a:ext cx="30" cy="30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9"/>
            <p:cNvSpPr/>
            <p:nvPr/>
          </p:nvSpPr>
          <p:spPr>
            <a:xfrm>
              <a:off x="915065" y="828453"/>
              <a:ext cx="399843" cy="398357"/>
            </a:xfrm>
            <a:custGeom>
              <a:rect b="b" l="l" r="r" t="t"/>
              <a:pathLst>
                <a:path extrusionOk="0" h="13133" w="13182">
                  <a:moveTo>
                    <a:pt x="7929" y="3527"/>
                  </a:moveTo>
                  <a:cubicBezTo>
                    <a:pt x="8371" y="3527"/>
                    <a:pt x="8812" y="3697"/>
                    <a:pt x="9145" y="4036"/>
                  </a:cubicBezTo>
                  <a:cubicBezTo>
                    <a:pt x="9824" y="4703"/>
                    <a:pt x="9824" y="5799"/>
                    <a:pt x="9145" y="6477"/>
                  </a:cubicBezTo>
                  <a:cubicBezTo>
                    <a:pt x="8812" y="6811"/>
                    <a:pt x="8371" y="6977"/>
                    <a:pt x="7929" y="6977"/>
                  </a:cubicBezTo>
                  <a:cubicBezTo>
                    <a:pt x="7487" y="6977"/>
                    <a:pt x="7043" y="6811"/>
                    <a:pt x="6704" y="6477"/>
                  </a:cubicBezTo>
                  <a:cubicBezTo>
                    <a:pt x="6037" y="5799"/>
                    <a:pt x="6037" y="4703"/>
                    <a:pt x="6704" y="4036"/>
                  </a:cubicBezTo>
                  <a:cubicBezTo>
                    <a:pt x="7043" y="3697"/>
                    <a:pt x="7487" y="3527"/>
                    <a:pt x="7929" y="3527"/>
                  </a:cubicBezTo>
                  <a:close/>
                  <a:moveTo>
                    <a:pt x="12657" y="0"/>
                  </a:moveTo>
                  <a:cubicBezTo>
                    <a:pt x="10978" y="36"/>
                    <a:pt x="6847" y="345"/>
                    <a:pt x="4656" y="2536"/>
                  </a:cubicBezTo>
                  <a:cubicBezTo>
                    <a:pt x="3668" y="3536"/>
                    <a:pt x="3347" y="4048"/>
                    <a:pt x="2632" y="5179"/>
                  </a:cubicBezTo>
                  <a:cubicBezTo>
                    <a:pt x="2120" y="6001"/>
                    <a:pt x="1418" y="7120"/>
                    <a:pt x="144" y="8966"/>
                  </a:cubicBezTo>
                  <a:cubicBezTo>
                    <a:pt x="1" y="9168"/>
                    <a:pt x="25" y="9442"/>
                    <a:pt x="203" y="9620"/>
                  </a:cubicBezTo>
                  <a:lnTo>
                    <a:pt x="3561" y="12978"/>
                  </a:lnTo>
                  <a:cubicBezTo>
                    <a:pt x="3656" y="13073"/>
                    <a:pt x="3787" y="13133"/>
                    <a:pt x="3930" y="13133"/>
                  </a:cubicBezTo>
                  <a:cubicBezTo>
                    <a:pt x="4025" y="13133"/>
                    <a:pt x="4132" y="13097"/>
                    <a:pt x="4216" y="13038"/>
                  </a:cubicBezTo>
                  <a:cubicBezTo>
                    <a:pt x="6061" y="11752"/>
                    <a:pt x="7180" y="11061"/>
                    <a:pt x="7990" y="10549"/>
                  </a:cubicBezTo>
                  <a:cubicBezTo>
                    <a:pt x="9133" y="9835"/>
                    <a:pt x="9645" y="9513"/>
                    <a:pt x="10645" y="8525"/>
                  </a:cubicBezTo>
                  <a:cubicBezTo>
                    <a:pt x="12836" y="6322"/>
                    <a:pt x="13145" y="2203"/>
                    <a:pt x="13181" y="524"/>
                  </a:cubicBezTo>
                  <a:cubicBezTo>
                    <a:pt x="13181" y="393"/>
                    <a:pt x="13134" y="250"/>
                    <a:pt x="13026" y="155"/>
                  </a:cubicBezTo>
                  <a:cubicBezTo>
                    <a:pt x="12931" y="60"/>
                    <a:pt x="12800" y="0"/>
                    <a:pt x="12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7" name="Google Shape;397;p29"/>
          <p:cNvSpPr/>
          <p:nvPr/>
        </p:nvSpPr>
        <p:spPr>
          <a:xfrm>
            <a:off x="1518292" y="1986386"/>
            <a:ext cx="403817" cy="460478"/>
          </a:xfrm>
          <a:custGeom>
            <a:rect b="b" l="l" r="r" t="t"/>
            <a:pathLst>
              <a:path extrusionOk="0" h="15181" w="13313">
                <a:moveTo>
                  <a:pt x="5923" y="3645"/>
                </a:moveTo>
                <a:cubicBezTo>
                  <a:pt x="6033" y="3645"/>
                  <a:pt x="6143" y="3694"/>
                  <a:pt x="6216" y="3787"/>
                </a:cubicBezTo>
                <a:cubicBezTo>
                  <a:pt x="6347" y="3941"/>
                  <a:pt x="6323" y="4191"/>
                  <a:pt x="6168" y="4322"/>
                </a:cubicBezTo>
                <a:lnTo>
                  <a:pt x="5049" y="5251"/>
                </a:lnTo>
                <a:lnTo>
                  <a:pt x="6168" y="6180"/>
                </a:lnTo>
                <a:cubicBezTo>
                  <a:pt x="6323" y="6311"/>
                  <a:pt x="6347" y="6549"/>
                  <a:pt x="6216" y="6716"/>
                </a:cubicBezTo>
                <a:cubicBezTo>
                  <a:pt x="6145" y="6811"/>
                  <a:pt x="6037" y="6846"/>
                  <a:pt x="5918" y="6846"/>
                </a:cubicBezTo>
                <a:cubicBezTo>
                  <a:pt x="5835" y="6846"/>
                  <a:pt x="5752" y="6823"/>
                  <a:pt x="5680" y="6763"/>
                </a:cubicBezTo>
                <a:lnTo>
                  <a:pt x="4204" y="5537"/>
                </a:lnTo>
                <a:cubicBezTo>
                  <a:pt x="4120" y="5465"/>
                  <a:pt x="4073" y="5358"/>
                  <a:pt x="4073" y="5251"/>
                </a:cubicBezTo>
                <a:cubicBezTo>
                  <a:pt x="4073" y="5132"/>
                  <a:pt x="4120" y="5025"/>
                  <a:pt x="4204" y="4953"/>
                </a:cubicBezTo>
                <a:lnTo>
                  <a:pt x="5680" y="3739"/>
                </a:lnTo>
                <a:cubicBezTo>
                  <a:pt x="5749" y="3676"/>
                  <a:pt x="5836" y="3645"/>
                  <a:pt x="5923" y="3645"/>
                </a:cubicBezTo>
                <a:close/>
                <a:moveTo>
                  <a:pt x="9052" y="3645"/>
                </a:moveTo>
                <a:cubicBezTo>
                  <a:pt x="9138" y="3645"/>
                  <a:pt x="9226" y="3676"/>
                  <a:pt x="9300" y="3739"/>
                </a:cubicBezTo>
                <a:lnTo>
                  <a:pt x="10764" y="4953"/>
                </a:lnTo>
                <a:cubicBezTo>
                  <a:pt x="10859" y="5025"/>
                  <a:pt x="10907" y="5132"/>
                  <a:pt x="10907" y="5251"/>
                </a:cubicBezTo>
                <a:cubicBezTo>
                  <a:pt x="10907" y="5358"/>
                  <a:pt x="10859" y="5465"/>
                  <a:pt x="10764" y="5537"/>
                </a:cubicBezTo>
                <a:lnTo>
                  <a:pt x="9300" y="6763"/>
                </a:lnTo>
                <a:cubicBezTo>
                  <a:pt x="9228" y="6823"/>
                  <a:pt x="9145" y="6846"/>
                  <a:pt x="9050" y="6846"/>
                </a:cubicBezTo>
                <a:cubicBezTo>
                  <a:pt x="8943" y="6846"/>
                  <a:pt x="8835" y="6811"/>
                  <a:pt x="8764" y="6716"/>
                </a:cubicBezTo>
                <a:cubicBezTo>
                  <a:pt x="8621" y="6549"/>
                  <a:pt x="8645" y="6311"/>
                  <a:pt x="8812" y="6180"/>
                </a:cubicBezTo>
                <a:lnTo>
                  <a:pt x="9931" y="5251"/>
                </a:lnTo>
                <a:lnTo>
                  <a:pt x="8812" y="4322"/>
                </a:lnTo>
                <a:cubicBezTo>
                  <a:pt x="8645" y="4191"/>
                  <a:pt x="8621" y="3941"/>
                  <a:pt x="8764" y="3787"/>
                </a:cubicBezTo>
                <a:cubicBezTo>
                  <a:pt x="8837" y="3694"/>
                  <a:pt x="8943" y="3645"/>
                  <a:pt x="9052" y="3645"/>
                </a:cubicBezTo>
                <a:close/>
                <a:moveTo>
                  <a:pt x="8186" y="2449"/>
                </a:moveTo>
                <a:cubicBezTo>
                  <a:pt x="8224" y="2449"/>
                  <a:pt x="8262" y="2454"/>
                  <a:pt x="8300" y="2465"/>
                </a:cubicBezTo>
                <a:cubicBezTo>
                  <a:pt x="8502" y="2513"/>
                  <a:pt x="8609" y="2727"/>
                  <a:pt x="8562" y="2929"/>
                </a:cubicBezTo>
                <a:lnTo>
                  <a:pt x="7157" y="7775"/>
                </a:lnTo>
                <a:cubicBezTo>
                  <a:pt x="7109" y="7942"/>
                  <a:pt x="6954" y="8049"/>
                  <a:pt x="6787" y="8049"/>
                </a:cubicBezTo>
                <a:cubicBezTo>
                  <a:pt x="6752" y="8049"/>
                  <a:pt x="6716" y="8049"/>
                  <a:pt x="6680" y="8037"/>
                </a:cubicBezTo>
                <a:cubicBezTo>
                  <a:pt x="6478" y="7978"/>
                  <a:pt x="6359" y="7763"/>
                  <a:pt x="6418" y="7561"/>
                </a:cubicBezTo>
                <a:lnTo>
                  <a:pt x="7823" y="2715"/>
                </a:lnTo>
                <a:cubicBezTo>
                  <a:pt x="7872" y="2550"/>
                  <a:pt x="8023" y="2449"/>
                  <a:pt x="8186" y="2449"/>
                </a:cubicBezTo>
                <a:close/>
                <a:moveTo>
                  <a:pt x="7442" y="0"/>
                </a:moveTo>
                <a:cubicBezTo>
                  <a:pt x="6121" y="0"/>
                  <a:pt x="4799" y="417"/>
                  <a:pt x="3716" y="1167"/>
                </a:cubicBezTo>
                <a:cubicBezTo>
                  <a:pt x="2561" y="1965"/>
                  <a:pt x="1751" y="3084"/>
                  <a:pt x="1370" y="4394"/>
                </a:cubicBezTo>
                <a:cubicBezTo>
                  <a:pt x="1227" y="4906"/>
                  <a:pt x="1144" y="5334"/>
                  <a:pt x="1084" y="5715"/>
                </a:cubicBezTo>
                <a:cubicBezTo>
                  <a:pt x="942" y="6501"/>
                  <a:pt x="834" y="7073"/>
                  <a:pt x="215" y="7989"/>
                </a:cubicBezTo>
                <a:cubicBezTo>
                  <a:pt x="49" y="8228"/>
                  <a:pt x="1" y="8466"/>
                  <a:pt x="60" y="8680"/>
                </a:cubicBezTo>
                <a:cubicBezTo>
                  <a:pt x="156" y="9025"/>
                  <a:pt x="477" y="9168"/>
                  <a:pt x="739" y="9287"/>
                </a:cubicBezTo>
                <a:cubicBezTo>
                  <a:pt x="834" y="9323"/>
                  <a:pt x="977" y="9394"/>
                  <a:pt x="1013" y="9430"/>
                </a:cubicBezTo>
                <a:cubicBezTo>
                  <a:pt x="1168" y="9633"/>
                  <a:pt x="1156" y="10180"/>
                  <a:pt x="1144" y="10656"/>
                </a:cubicBezTo>
                <a:cubicBezTo>
                  <a:pt x="1132" y="11347"/>
                  <a:pt x="1108" y="12061"/>
                  <a:pt x="1453" y="12585"/>
                </a:cubicBezTo>
                <a:cubicBezTo>
                  <a:pt x="1930" y="13300"/>
                  <a:pt x="2668" y="13312"/>
                  <a:pt x="3263" y="13312"/>
                </a:cubicBezTo>
                <a:cubicBezTo>
                  <a:pt x="3966" y="13323"/>
                  <a:pt x="4287" y="13323"/>
                  <a:pt x="4359" y="14097"/>
                </a:cubicBezTo>
                <a:cubicBezTo>
                  <a:pt x="4359" y="14121"/>
                  <a:pt x="4359" y="14205"/>
                  <a:pt x="4359" y="14276"/>
                </a:cubicBezTo>
                <a:cubicBezTo>
                  <a:pt x="4382" y="14788"/>
                  <a:pt x="4394" y="14859"/>
                  <a:pt x="4418" y="14931"/>
                </a:cubicBezTo>
                <a:cubicBezTo>
                  <a:pt x="4466" y="15086"/>
                  <a:pt x="4609" y="15181"/>
                  <a:pt x="4763" y="15181"/>
                </a:cubicBezTo>
                <a:lnTo>
                  <a:pt x="11312" y="15181"/>
                </a:lnTo>
                <a:cubicBezTo>
                  <a:pt x="11443" y="15181"/>
                  <a:pt x="11562" y="15121"/>
                  <a:pt x="11621" y="15014"/>
                </a:cubicBezTo>
                <a:cubicBezTo>
                  <a:pt x="11693" y="14907"/>
                  <a:pt x="11705" y="14764"/>
                  <a:pt x="11645" y="14657"/>
                </a:cubicBezTo>
                <a:cubicBezTo>
                  <a:pt x="10824" y="12942"/>
                  <a:pt x="11490" y="11192"/>
                  <a:pt x="12217" y="9335"/>
                </a:cubicBezTo>
                <a:cubicBezTo>
                  <a:pt x="12645" y="8204"/>
                  <a:pt x="13098" y="7037"/>
                  <a:pt x="13193" y="5846"/>
                </a:cubicBezTo>
                <a:cubicBezTo>
                  <a:pt x="13312" y="4489"/>
                  <a:pt x="12943" y="3287"/>
                  <a:pt x="12062" y="2191"/>
                </a:cubicBezTo>
                <a:cubicBezTo>
                  <a:pt x="10931" y="774"/>
                  <a:pt x="9288" y="0"/>
                  <a:pt x="744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9"/>
          <p:cNvGrpSpPr/>
          <p:nvPr/>
        </p:nvGrpSpPr>
        <p:grpSpPr>
          <a:xfrm>
            <a:off x="7190734" y="1989677"/>
            <a:ext cx="431782" cy="457187"/>
            <a:chOff x="-1611775" y="1332800"/>
            <a:chExt cx="469175" cy="492075"/>
          </a:xfrm>
        </p:grpSpPr>
        <p:sp>
          <p:nvSpPr>
            <p:cNvPr id="399" name="Google Shape;399;p29"/>
            <p:cNvSpPr/>
            <p:nvPr/>
          </p:nvSpPr>
          <p:spPr>
            <a:xfrm>
              <a:off x="-1581150" y="1758225"/>
              <a:ext cx="107025" cy="66650"/>
            </a:xfrm>
            <a:custGeom>
              <a:rect b="b" l="l" r="r" t="t"/>
              <a:pathLst>
                <a:path extrusionOk="0" h="2666" w="4281">
                  <a:moveTo>
                    <a:pt x="572" y="0"/>
                  </a:moveTo>
                  <a:cubicBezTo>
                    <a:pt x="516" y="0"/>
                    <a:pt x="459" y="9"/>
                    <a:pt x="404" y="29"/>
                  </a:cubicBezTo>
                  <a:cubicBezTo>
                    <a:pt x="140" y="122"/>
                    <a:pt x="0" y="417"/>
                    <a:pt x="93" y="680"/>
                  </a:cubicBezTo>
                  <a:cubicBezTo>
                    <a:pt x="357" y="1425"/>
                    <a:pt x="900" y="2030"/>
                    <a:pt x="1598" y="2371"/>
                  </a:cubicBezTo>
                  <a:cubicBezTo>
                    <a:pt x="2017" y="2573"/>
                    <a:pt x="2451" y="2666"/>
                    <a:pt x="2901" y="2666"/>
                  </a:cubicBezTo>
                  <a:cubicBezTo>
                    <a:pt x="3226" y="2666"/>
                    <a:pt x="3552" y="2619"/>
                    <a:pt x="3862" y="2511"/>
                  </a:cubicBezTo>
                  <a:cubicBezTo>
                    <a:pt x="4141" y="2417"/>
                    <a:pt x="4281" y="2123"/>
                    <a:pt x="4188" y="1859"/>
                  </a:cubicBezTo>
                  <a:cubicBezTo>
                    <a:pt x="4114" y="1651"/>
                    <a:pt x="3915" y="1520"/>
                    <a:pt x="3705" y="1520"/>
                  </a:cubicBezTo>
                  <a:cubicBezTo>
                    <a:pt x="3649" y="1520"/>
                    <a:pt x="3592" y="1529"/>
                    <a:pt x="3536" y="1549"/>
                  </a:cubicBezTo>
                  <a:cubicBezTo>
                    <a:pt x="3326" y="1621"/>
                    <a:pt x="3111" y="1657"/>
                    <a:pt x="2897" y="1657"/>
                  </a:cubicBezTo>
                  <a:cubicBezTo>
                    <a:pt x="2605" y="1657"/>
                    <a:pt x="2316" y="1590"/>
                    <a:pt x="2048" y="1456"/>
                  </a:cubicBezTo>
                  <a:cubicBezTo>
                    <a:pt x="1582" y="1239"/>
                    <a:pt x="1226" y="836"/>
                    <a:pt x="1055" y="339"/>
                  </a:cubicBezTo>
                  <a:cubicBezTo>
                    <a:pt x="981" y="131"/>
                    <a:pt x="782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9"/>
            <p:cNvSpPr/>
            <p:nvPr/>
          </p:nvSpPr>
          <p:spPr>
            <a:xfrm>
              <a:off x="-1303525" y="1480925"/>
              <a:ext cx="86875" cy="87275"/>
            </a:xfrm>
            <a:custGeom>
              <a:rect b="b" l="l" r="r" t="t"/>
              <a:pathLst>
                <a:path extrusionOk="0" h="3491" w="3475">
                  <a:moveTo>
                    <a:pt x="512" y="1"/>
                  </a:moveTo>
                  <a:cubicBezTo>
                    <a:pt x="233" y="1"/>
                    <a:pt x="0" y="233"/>
                    <a:pt x="0" y="512"/>
                  </a:cubicBezTo>
                  <a:cubicBezTo>
                    <a:pt x="0" y="792"/>
                    <a:pt x="233" y="1024"/>
                    <a:pt x="512" y="1024"/>
                  </a:cubicBezTo>
                  <a:cubicBezTo>
                    <a:pt x="1582" y="1024"/>
                    <a:pt x="2451" y="1908"/>
                    <a:pt x="2435" y="2978"/>
                  </a:cubicBezTo>
                  <a:cubicBezTo>
                    <a:pt x="2435" y="3258"/>
                    <a:pt x="2668" y="3490"/>
                    <a:pt x="2947" y="3490"/>
                  </a:cubicBezTo>
                  <a:cubicBezTo>
                    <a:pt x="3226" y="3490"/>
                    <a:pt x="3459" y="3273"/>
                    <a:pt x="3459" y="2994"/>
                  </a:cubicBezTo>
                  <a:cubicBezTo>
                    <a:pt x="3474" y="1350"/>
                    <a:pt x="2156" y="16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9"/>
            <p:cNvSpPr/>
            <p:nvPr/>
          </p:nvSpPr>
          <p:spPr>
            <a:xfrm>
              <a:off x="-1611775" y="1332800"/>
              <a:ext cx="291975" cy="424600"/>
            </a:xfrm>
            <a:custGeom>
              <a:rect b="b" l="l" r="r" t="t"/>
              <a:pathLst>
                <a:path extrusionOk="0" h="16984" w="11679">
                  <a:moveTo>
                    <a:pt x="5832" y="1288"/>
                  </a:moveTo>
                  <a:cubicBezTo>
                    <a:pt x="8654" y="1288"/>
                    <a:pt x="10391" y="2219"/>
                    <a:pt x="10391" y="2731"/>
                  </a:cubicBezTo>
                  <a:cubicBezTo>
                    <a:pt x="10391" y="3242"/>
                    <a:pt x="8654" y="4173"/>
                    <a:pt x="5832" y="4173"/>
                  </a:cubicBezTo>
                  <a:cubicBezTo>
                    <a:pt x="3009" y="4173"/>
                    <a:pt x="1287" y="3242"/>
                    <a:pt x="1287" y="2731"/>
                  </a:cubicBezTo>
                  <a:cubicBezTo>
                    <a:pt x="1287" y="2219"/>
                    <a:pt x="3009" y="1288"/>
                    <a:pt x="5832" y="1288"/>
                  </a:cubicBezTo>
                  <a:close/>
                  <a:moveTo>
                    <a:pt x="10097" y="5771"/>
                  </a:moveTo>
                  <a:cubicBezTo>
                    <a:pt x="10283" y="5926"/>
                    <a:pt x="10391" y="6081"/>
                    <a:pt x="10391" y="6205"/>
                  </a:cubicBezTo>
                  <a:cubicBezTo>
                    <a:pt x="10391" y="6701"/>
                    <a:pt x="8654" y="7632"/>
                    <a:pt x="5832" y="7632"/>
                  </a:cubicBezTo>
                  <a:cubicBezTo>
                    <a:pt x="3009" y="7632"/>
                    <a:pt x="1287" y="6701"/>
                    <a:pt x="1287" y="6205"/>
                  </a:cubicBezTo>
                  <a:cubicBezTo>
                    <a:pt x="1287" y="6081"/>
                    <a:pt x="1380" y="5926"/>
                    <a:pt x="1582" y="5771"/>
                  </a:cubicBezTo>
                  <a:cubicBezTo>
                    <a:pt x="2714" y="6313"/>
                    <a:pt x="4312" y="6593"/>
                    <a:pt x="5832" y="6593"/>
                  </a:cubicBezTo>
                  <a:cubicBezTo>
                    <a:pt x="7367" y="6593"/>
                    <a:pt x="8949" y="6313"/>
                    <a:pt x="10097" y="5771"/>
                  </a:cubicBezTo>
                  <a:close/>
                  <a:moveTo>
                    <a:pt x="5832" y="1"/>
                  </a:moveTo>
                  <a:cubicBezTo>
                    <a:pt x="3009" y="1"/>
                    <a:pt x="0" y="963"/>
                    <a:pt x="0" y="2731"/>
                  </a:cubicBezTo>
                  <a:lnTo>
                    <a:pt x="0" y="4127"/>
                  </a:lnTo>
                  <a:lnTo>
                    <a:pt x="0" y="4158"/>
                  </a:lnTo>
                  <a:cubicBezTo>
                    <a:pt x="62" y="4483"/>
                    <a:pt x="233" y="4778"/>
                    <a:pt x="496" y="5042"/>
                  </a:cubicBezTo>
                  <a:cubicBezTo>
                    <a:pt x="171" y="5383"/>
                    <a:pt x="0" y="5755"/>
                    <a:pt x="0" y="6189"/>
                  </a:cubicBezTo>
                  <a:lnTo>
                    <a:pt x="0" y="7601"/>
                  </a:lnTo>
                  <a:lnTo>
                    <a:pt x="0" y="7632"/>
                  </a:lnTo>
                  <a:cubicBezTo>
                    <a:pt x="62" y="7957"/>
                    <a:pt x="233" y="8252"/>
                    <a:pt x="496" y="8500"/>
                  </a:cubicBezTo>
                  <a:cubicBezTo>
                    <a:pt x="171" y="8841"/>
                    <a:pt x="0" y="9229"/>
                    <a:pt x="0" y="9663"/>
                  </a:cubicBezTo>
                  <a:lnTo>
                    <a:pt x="0" y="11059"/>
                  </a:lnTo>
                  <a:lnTo>
                    <a:pt x="0" y="11090"/>
                  </a:lnTo>
                  <a:cubicBezTo>
                    <a:pt x="62" y="11416"/>
                    <a:pt x="233" y="11711"/>
                    <a:pt x="496" y="11974"/>
                  </a:cubicBezTo>
                  <a:cubicBezTo>
                    <a:pt x="171" y="12300"/>
                    <a:pt x="0" y="12688"/>
                    <a:pt x="0" y="13122"/>
                  </a:cubicBezTo>
                  <a:lnTo>
                    <a:pt x="0" y="14533"/>
                  </a:lnTo>
                  <a:lnTo>
                    <a:pt x="0" y="14564"/>
                  </a:lnTo>
                  <a:cubicBezTo>
                    <a:pt x="310" y="16100"/>
                    <a:pt x="3009" y="16937"/>
                    <a:pt x="5583" y="16984"/>
                  </a:cubicBezTo>
                  <a:cubicBezTo>
                    <a:pt x="5692" y="16875"/>
                    <a:pt x="5832" y="16782"/>
                    <a:pt x="5971" y="16705"/>
                  </a:cubicBezTo>
                  <a:lnTo>
                    <a:pt x="5971" y="14564"/>
                  </a:lnTo>
                  <a:lnTo>
                    <a:pt x="5832" y="14564"/>
                  </a:lnTo>
                  <a:cubicBezTo>
                    <a:pt x="3009" y="14564"/>
                    <a:pt x="1287" y="13634"/>
                    <a:pt x="1287" y="13122"/>
                  </a:cubicBezTo>
                  <a:cubicBezTo>
                    <a:pt x="1287" y="13014"/>
                    <a:pt x="1380" y="12858"/>
                    <a:pt x="1582" y="12703"/>
                  </a:cubicBezTo>
                  <a:cubicBezTo>
                    <a:pt x="2714" y="13246"/>
                    <a:pt x="4312" y="13525"/>
                    <a:pt x="5832" y="13525"/>
                  </a:cubicBezTo>
                  <a:lnTo>
                    <a:pt x="5971" y="13525"/>
                  </a:lnTo>
                  <a:lnTo>
                    <a:pt x="5971" y="11090"/>
                  </a:lnTo>
                  <a:cubicBezTo>
                    <a:pt x="5925" y="11090"/>
                    <a:pt x="5878" y="11106"/>
                    <a:pt x="5832" y="11106"/>
                  </a:cubicBezTo>
                  <a:cubicBezTo>
                    <a:pt x="3009" y="11106"/>
                    <a:pt x="1287" y="10175"/>
                    <a:pt x="1287" y="9663"/>
                  </a:cubicBezTo>
                  <a:cubicBezTo>
                    <a:pt x="1287" y="9539"/>
                    <a:pt x="1380" y="9400"/>
                    <a:pt x="1582" y="9245"/>
                  </a:cubicBezTo>
                  <a:cubicBezTo>
                    <a:pt x="2714" y="9772"/>
                    <a:pt x="4312" y="10051"/>
                    <a:pt x="5832" y="10051"/>
                  </a:cubicBezTo>
                  <a:lnTo>
                    <a:pt x="6142" y="10051"/>
                  </a:lnTo>
                  <a:cubicBezTo>
                    <a:pt x="6343" y="9741"/>
                    <a:pt x="6700" y="9524"/>
                    <a:pt x="7103" y="9524"/>
                  </a:cubicBezTo>
                  <a:lnTo>
                    <a:pt x="9368" y="9524"/>
                  </a:lnTo>
                  <a:cubicBezTo>
                    <a:pt x="9616" y="9446"/>
                    <a:pt x="9864" y="9353"/>
                    <a:pt x="10097" y="9245"/>
                  </a:cubicBezTo>
                  <a:cubicBezTo>
                    <a:pt x="10221" y="9338"/>
                    <a:pt x="10314" y="9446"/>
                    <a:pt x="10360" y="9524"/>
                  </a:cubicBezTo>
                  <a:lnTo>
                    <a:pt x="11679" y="9524"/>
                  </a:lnTo>
                  <a:cubicBezTo>
                    <a:pt x="11632" y="9152"/>
                    <a:pt x="11462" y="8810"/>
                    <a:pt x="11182" y="8516"/>
                  </a:cubicBezTo>
                  <a:cubicBezTo>
                    <a:pt x="11431" y="8252"/>
                    <a:pt x="11617" y="7957"/>
                    <a:pt x="11679" y="7632"/>
                  </a:cubicBezTo>
                  <a:lnTo>
                    <a:pt x="11679" y="6189"/>
                  </a:lnTo>
                  <a:cubicBezTo>
                    <a:pt x="11679" y="5771"/>
                    <a:pt x="11493" y="5383"/>
                    <a:pt x="11182" y="5042"/>
                  </a:cubicBezTo>
                  <a:cubicBezTo>
                    <a:pt x="11431" y="4778"/>
                    <a:pt x="11617" y="4483"/>
                    <a:pt x="11679" y="4158"/>
                  </a:cubicBezTo>
                  <a:lnTo>
                    <a:pt x="11679" y="2731"/>
                  </a:lnTo>
                  <a:cubicBezTo>
                    <a:pt x="11679" y="963"/>
                    <a:pt x="8670" y="1"/>
                    <a:pt x="58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9"/>
            <p:cNvSpPr/>
            <p:nvPr/>
          </p:nvSpPr>
          <p:spPr>
            <a:xfrm>
              <a:off x="-1466375" y="1586775"/>
              <a:ext cx="323775" cy="214850"/>
            </a:xfrm>
            <a:custGeom>
              <a:rect b="b" l="l" r="r" t="t"/>
              <a:pathLst>
                <a:path extrusionOk="0" h="8594" w="12951">
                  <a:moveTo>
                    <a:pt x="10965" y="1086"/>
                  </a:moveTo>
                  <a:lnTo>
                    <a:pt x="10965" y="7104"/>
                  </a:lnTo>
                  <a:lnTo>
                    <a:pt x="1970" y="7104"/>
                  </a:lnTo>
                  <a:lnTo>
                    <a:pt x="1970" y="1086"/>
                  </a:lnTo>
                  <a:close/>
                  <a:moveTo>
                    <a:pt x="1287" y="1"/>
                  </a:moveTo>
                  <a:cubicBezTo>
                    <a:pt x="1008" y="1"/>
                    <a:pt x="791" y="233"/>
                    <a:pt x="791" y="497"/>
                  </a:cubicBezTo>
                  <a:lnTo>
                    <a:pt x="791" y="7011"/>
                  </a:lnTo>
                  <a:lnTo>
                    <a:pt x="589" y="7058"/>
                  </a:lnTo>
                  <a:cubicBezTo>
                    <a:pt x="248" y="7151"/>
                    <a:pt x="0" y="7461"/>
                    <a:pt x="0" y="7818"/>
                  </a:cubicBezTo>
                  <a:cubicBezTo>
                    <a:pt x="0" y="8252"/>
                    <a:pt x="341" y="8593"/>
                    <a:pt x="776" y="8593"/>
                  </a:cubicBezTo>
                  <a:lnTo>
                    <a:pt x="12175" y="8593"/>
                  </a:lnTo>
                  <a:cubicBezTo>
                    <a:pt x="12609" y="8593"/>
                    <a:pt x="12951" y="8252"/>
                    <a:pt x="12951" y="7818"/>
                  </a:cubicBezTo>
                  <a:cubicBezTo>
                    <a:pt x="12951" y="7461"/>
                    <a:pt x="12702" y="7151"/>
                    <a:pt x="12346" y="7058"/>
                  </a:cubicBezTo>
                  <a:lnTo>
                    <a:pt x="12160" y="7011"/>
                  </a:lnTo>
                  <a:lnTo>
                    <a:pt x="12160" y="497"/>
                  </a:lnTo>
                  <a:cubicBezTo>
                    <a:pt x="12160" y="233"/>
                    <a:pt x="11942" y="1"/>
                    <a:pt x="116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Google Shape;816;p74"/>
          <p:cNvPicPr preferRelativeResize="0"/>
          <p:nvPr/>
        </p:nvPicPr>
        <p:blipFill rotWithShape="1">
          <a:blip r:embed="rId3">
            <a:alphaModFix/>
          </a:blip>
          <a:srcRect b="0" l="0" r="0" t="40162"/>
          <a:stretch/>
        </p:blipFill>
        <p:spPr>
          <a:xfrm rot="5400000">
            <a:off x="4516751" y="476249"/>
            <a:ext cx="4758699" cy="419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455295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75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grpSp>
        <p:nvGrpSpPr>
          <p:cNvPr id="823" name="Google Shape;823;p75"/>
          <p:cNvGrpSpPr/>
          <p:nvPr/>
        </p:nvGrpSpPr>
        <p:grpSpPr>
          <a:xfrm>
            <a:off x="8129098" y="1240508"/>
            <a:ext cx="1015038" cy="1948298"/>
            <a:chOff x="7397009" y="1731193"/>
            <a:chExt cx="1781706" cy="3419867"/>
          </a:xfrm>
        </p:grpSpPr>
        <p:sp>
          <p:nvSpPr>
            <p:cNvPr id="824" name="Google Shape;824;p75"/>
            <p:cNvSpPr/>
            <p:nvPr/>
          </p:nvSpPr>
          <p:spPr>
            <a:xfrm>
              <a:off x="7858529" y="1731193"/>
              <a:ext cx="1320185" cy="132176"/>
            </a:xfrm>
            <a:custGeom>
              <a:rect b="b" l="l" r="r" t="t"/>
              <a:pathLst>
                <a:path extrusionOk="0" h="1930" w="19277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75"/>
            <p:cNvSpPr/>
            <p:nvPr/>
          </p:nvSpPr>
          <p:spPr>
            <a:xfrm>
              <a:off x="7784360" y="1950550"/>
              <a:ext cx="865993" cy="132176"/>
            </a:xfrm>
            <a:custGeom>
              <a:rect b="b" l="l" r="r" t="t"/>
              <a:pathLst>
                <a:path extrusionOk="0" h="1930" w="12645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75"/>
            <p:cNvSpPr/>
            <p:nvPr/>
          </p:nvSpPr>
          <p:spPr>
            <a:xfrm>
              <a:off x="8855808" y="1950550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75"/>
            <p:cNvSpPr/>
            <p:nvPr/>
          </p:nvSpPr>
          <p:spPr>
            <a:xfrm>
              <a:off x="8445651" y="2169086"/>
              <a:ext cx="733063" cy="132998"/>
            </a:xfrm>
            <a:custGeom>
              <a:rect b="b" l="l" r="r" t="t"/>
              <a:pathLst>
                <a:path extrusionOk="0" h="1942" w="10704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75"/>
            <p:cNvSpPr/>
            <p:nvPr/>
          </p:nvSpPr>
          <p:spPr>
            <a:xfrm>
              <a:off x="8738356" y="2388443"/>
              <a:ext cx="440359" cy="132929"/>
            </a:xfrm>
            <a:custGeom>
              <a:rect b="b" l="l" r="r" t="t"/>
              <a:pathLst>
                <a:path extrusionOk="0" h="1941" w="643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75"/>
            <p:cNvSpPr/>
            <p:nvPr/>
          </p:nvSpPr>
          <p:spPr>
            <a:xfrm>
              <a:off x="7990637" y="2388443"/>
              <a:ext cx="597737" cy="132929"/>
            </a:xfrm>
            <a:custGeom>
              <a:rect b="b" l="l" r="r" t="t"/>
              <a:pathLst>
                <a:path extrusionOk="0" h="1941" w="8728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75"/>
            <p:cNvSpPr/>
            <p:nvPr/>
          </p:nvSpPr>
          <p:spPr>
            <a:xfrm>
              <a:off x="7683208" y="2607801"/>
              <a:ext cx="1495507" cy="132108"/>
            </a:xfrm>
            <a:custGeom>
              <a:rect b="b" l="l" r="r" t="t"/>
              <a:pathLst>
                <a:path extrusionOk="0" h="1929" w="21837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75"/>
            <p:cNvSpPr/>
            <p:nvPr/>
          </p:nvSpPr>
          <p:spPr>
            <a:xfrm>
              <a:off x="8298888" y="2827090"/>
              <a:ext cx="879827" cy="132176"/>
            </a:xfrm>
            <a:custGeom>
              <a:rect b="b" l="l" r="r" t="t"/>
              <a:pathLst>
                <a:path extrusionOk="0" h="1930" w="12847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75"/>
            <p:cNvSpPr/>
            <p:nvPr/>
          </p:nvSpPr>
          <p:spPr>
            <a:xfrm>
              <a:off x="8855808" y="3046447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75"/>
            <p:cNvSpPr/>
            <p:nvPr/>
          </p:nvSpPr>
          <p:spPr>
            <a:xfrm>
              <a:off x="7784360" y="2169086"/>
              <a:ext cx="499050" cy="132998"/>
            </a:xfrm>
            <a:custGeom>
              <a:rect b="b" l="l" r="r" t="t"/>
              <a:pathLst>
                <a:path extrusionOk="0" h="1942" w="7287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75"/>
            <p:cNvSpPr/>
            <p:nvPr/>
          </p:nvSpPr>
          <p:spPr>
            <a:xfrm>
              <a:off x="8020017" y="4142344"/>
              <a:ext cx="322975" cy="132176"/>
            </a:xfrm>
            <a:custGeom>
              <a:rect b="b" l="l" r="r" t="t"/>
              <a:pathLst>
                <a:path extrusionOk="0" h="1930" w="4716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75"/>
            <p:cNvSpPr/>
            <p:nvPr/>
          </p:nvSpPr>
          <p:spPr>
            <a:xfrm>
              <a:off x="7521789" y="4142344"/>
              <a:ext cx="322153" cy="132176"/>
            </a:xfrm>
            <a:custGeom>
              <a:rect b="b" l="l" r="r" t="t"/>
              <a:pathLst>
                <a:path extrusionOk="0" h="1930" w="4704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75"/>
            <p:cNvSpPr/>
            <p:nvPr/>
          </p:nvSpPr>
          <p:spPr>
            <a:xfrm>
              <a:off x="8152056" y="3264983"/>
              <a:ext cx="1026659" cy="132998"/>
            </a:xfrm>
            <a:custGeom>
              <a:rect b="b" l="l" r="r" t="t"/>
              <a:pathLst>
                <a:path extrusionOk="0" h="1942" w="14991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75"/>
            <p:cNvSpPr/>
            <p:nvPr/>
          </p:nvSpPr>
          <p:spPr>
            <a:xfrm>
              <a:off x="7784360" y="3484340"/>
              <a:ext cx="807301" cy="132929"/>
            </a:xfrm>
            <a:custGeom>
              <a:rect b="b" l="l" r="r" t="t"/>
              <a:pathLst>
                <a:path extrusionOk="0" h="1941" w="11788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75"/>
            <p:cNvSpPr/>
            <p:nvPr/>
          </p:nvSpPr>
          <p:spPr>
            <a:xfrm>
              <a:off x="8738356" y="3484340"/>
              <a:ext cx="440359" cy="132929"/>
            </a:xfrm>
            <a:custGeom>
              <a:rect b="b" l="l" r="r" t="t"/>
              <a:pathLst>
                <a:path extrusionOk="0" h="1941" w="643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75"/>
            <p:cNvSpPr/>
            <p:nvPr/>
          </p:nvSpPr>
          <p:spPr>
            <a:xfrm>
              <a:off x="7931945" y="3046447"/>
              <a:ext cx="733063" cy="132176"/>
            </a:xfrm>
            <a:custGeom>
              <a:rect b="b" l="l" r="r" t="t"/>
              <a:pathLst>
                <a:path extrusionOk="0" h="1930" w="10704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75"/>
            <p:cNvSpPr/>
            <p:nvPr/>
          </p:nvSpPr>
          <p:spPr>
            <a:xfrm>
              <a:off x="8445651" y="3703698"/>
              <a:ext cx="733063" cy="132108"/>
            </a:xfrm>
            <a:custGeom>
              <a:rect b="b" l="l" r="r" t="t"/>
              <a:pathLst>
                <a:path extrusionOk="0" h="1929" w="10704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75"/>
            <p:cNvSpPr/>
            <p:nvPr/>
          </p:nvSpPr>
          <p:spPr>
            <a:xfrm>
              <a:off x="8855808" y="3922987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75"/>
            <p:cNvSpPr/>
            <p:nvPr/>
          </p:nvSpPr>
          <p:spPr>
            <a:xfrm>
              <a:off x="7990637" y="3703698"/>
              <a:ext cx="322975" cy="132108"/>
            </a:xfrm>
            <a:custGeom>
              <a:rect b="b" l="l" r="r" t="t"/>
              <a:pathLst>
                <a:path extrusionOk="0" h="1929" w="4716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75"/>
            <p:cNvSpPr/>
            <p:nvPr/>
          </p:nvSpPr>
          <p:spPr>
            <a:xfrm>
              <a:off x="8445651" y="4142344"/>
              <a:ext cx="733063" cy="132176"/>
            </a:xfrm>
            <a:custGeom>
              <a:rect b="b" l="l" r="r" t="t"/>
              <a:pathLst>
                <a:path extrusionOk="0" h="1930" w="10704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75"/>
            <p:cNvSpPr/>
            <p:nvPr/>
          </p:nvSpPr>
          <p:spPr>
            <a:xfrm>
              <a:off x="7858529" y="3922987"/>
              <a:ext cx="862774" cy="132176"/>
            </a:xfrm>
            <a:custGeom>
              <a:rect b="b" l="l" r="r" t="t"/>
              <a:pathLst>
                <a:path extrusionOk="0" h="1930" w="12598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75"/>
            <p:cNvSpPr/>
            <p:nvPr/>
          </p:nvSpPr>
          <p:spPr>
            <a:xfrm>
              <a:off x="7683208" y="4361702"/>
              <a:ext cx="1495507" cy="132176"/>
            </a:xfrm>
            <a:custGeom>
              <a:rect b="b" l="l" r="r" t="t"/>
              <a:pathLst>
                <a:path extrusionOk="0" h="1930" w="21837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75"/>
            <p:cNvSpPr/>
            <p:nvPr/>
          </p:nvSpPr>
          <p:spPr>
            <a:xfrm>
              <a:off x="8767736" y="4580237"/>
              <a:ext cx="410978" cy="132929"/>
            </a:xfrm>
            <a:custGeom>
              <a:rect b="b" l="l" r="r" t="t"/>
              <a:pathLst>
                <a:path extrusionOk="0" h="1941" w="6001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75"/>
            <p:cNvSpPr/>
            <p:nvPr/>
          </p:nvSpPr>
          <p:spPr>
            <a:xfrm>
              <a:off x="7814494" y="4580237"/>
              <a:ext cx="773880" cy="132929"/>
            </a:xfrm>
            <a:custGeom>
              <a:rect b="b" l="l" r="r" t="t"/>
              <a:pathLst>
                <a:path extrusionOk="0" h="1941" w="1130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75"/>
            <p:cNvSpPr/>
            <p:nvPr/>
          </p:nvSpPr>
          <p:spPr>
            <a:xfrm>
              <a:off x="7397009" y="4799526"/>
              <a:ext cx="833394" cy="132998"/>
            </a:xfrm>
            <a:custGeom>
              <a:rect b="b" l="l" r="r" t="t"/>
              <a:pathLst>
                <a:path extrusionOk="0" h="1942" w="12169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75"/>
            <p:cNvSpPr/>
            <p:nvPr/>
          </p:nvSpPr>
          <p:spPr>
            <a:xfrm>
              <a:off x="8382851" y="4799526"/>
              <a:ext cx="795864" cy="132998"/>
            </a:xfrm>
            <a:custGeom>
              <a:rect b="b" l="l" r="r" t="t"/>
              <a:pathLst>
                <a:path extrusionOk="0" h="1942" w="11621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75"/>
            <p:cNvSpPr/>
            <p:nvPr/>
          </p:nvSpPr>
          <p:spPr>
            <a:xfrm>
              <a:off x="8064053" y="5018884"/>
              <a:ext cx="1114662" cy="132176"/>
            </a:xfrm>
            <a:custGeom>
              <a:rect b="b" l="l" r="r" t="t"/>
              <a:pathLst>
                <a:path extrusionOk="0" h="1930" w="16276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1" name="Google Shape;851;p75"/>
          <p:cNvSpPr txBox="1"/>
          <p:nvPr/>
        </p:nvSpPr>
        <p:spPr>
          <a:xfrm>
            <a:off x="784600" y="1155100"/>
            <a:ext cx="7410300" cy="4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naheim"/>
              <a:buChar char="●"/>
            </a:pPr>
            <a:r>
              <a:rPr lang="en" sz="2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In the alignment free approach, the accuracy was </a:t>
            </a:r>
            <a:r>
              <a:rPr lang="en" sz="2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approximately</a:t>
            </a:r>
            <a:r>
              <a:rPr lang="en" sz="2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30%. This accuracy may be because the built in function dendrograms, or k-mer approach has low accuracy than the alignment based tools.</a:t>
            </a:r>
            <a:endParaRPr sz="23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naheim"/>
              <a:buChar char="●"/>
            </a:pPr>
            <a:r>
              <a:rPr lang="en" sz="2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For maximum likelihood, the tree generated at the end was 70% accurate in </a:t>
            </a:r>
            <a:r>
              <a:rPr lang="en" sz="2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comparison</a:t>
            </a:r>
            <a:r>
              <a:rPr lang="en" sz="2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to the PHYML Acgt-montlier, as the multiple sequence alignment could have been affected by the amount of strains compared. </a:t>
            </a:r>
            <a:endParaRPr sz="23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76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857" name="Google Shape;857;p76"/>
          <p:cNvSpPr txBox="1"/>
          <p:nvPr/>
        </p:nvSpPr>
        <p:spPr>
          <a:xfrm>
            <a:off x="754551" y="1134000"/>
            <a:ext cx="7821600" cy="30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A. Kundu, R. T. Usha, N. K. Samia, and M. M. Rahman, “Alignment-free phylogenetic tree estimation,” in 2019 Innovations in Power and Advanced Computing Technologies (i-PACT), 2019.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L. Kannan and W. C. Wheeler, “Exactly Computing the Parsimony Scores on Phylogenetic Networks Using Dynamic Programming,” Journal of Computational Biology, vol. 21, no. 4, pp. 303–319, Apr. 2014, doi: 10.1089/cmb.2013.0134.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77"/>
          <p:cNvSpPr txBox="1"/>
          <p:nvPr>
            <p:ph type="title"/>
          </p:nvPr>
        </p:nvSpPr>
        <p:spPr>
          <a:xfrm>
            <a:off x="3649875" y="700250"/>
            <a:ext cx="4062600" cy="12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/>
              <a:t>THANKS!</a:t>
            </a:r>
            <a:endParaRPr sz="6500"/>
          </a:p>
        </p:txBody>
      </p:sp>
      <p:sp>
        <p:nvSpPr>
          <p:cNvPr id="863" name="Google Shape;863;p77"/>
          <p:cNvSpPr/>
          <p:nvPr/>
        </p:nvSpPr>
        <p:spPr>
          <a:xfrm>
            <a:off x="2498900" y="3364425"/>
            <a:ext cx="4062600" cy="75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0"/>
          <p:cNvSpPr txBox="1"/>
          <p:nvPr>
            <p:ph type="title"/>
          </p:nvPr>
        </p:nvSpPr>
        <p:spPr>
          <a:xfrm>
            <a:off x="151800" y="540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1- </a:t>
            </a:r>
            <a:r>
              <a:rPr lang="en" sz="2200"/>
              <a:t>Choosing a Molecular Marker</a:t>
            </a:r>
            <a:endParaRPr sz="2200"/>
          </a:p>
        </p:txBody>
      </p:sp>
      <p:sp>
        <p:nvSpPr>
          <p:cNvPr id="408" name="Google Shape;408;p30"/>
          <p:cNvSpPr txBox="1"/>
          <p:nvPr>
            <p:ph idx="4294967295" type="subTitle"/>
          </p:nvPr>
        </p:nvSpPr>
        <p:spPr>
          <a:xfrm flipH="1">
            <a:off x="1100200" y="1324725"/>
            <a:ext cx="6588000" cy="1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Before we begin Tree-Construction, we need to choose the O</a:t>
            </a:r>
            <a:r>
              <a:rPr b="1" lang="en" sz="1600"/>
              <a:t>bject</a:t>
            </a:r>
            <a:r>
              <a:rPr b="1" lang="en" sz="1600"/>
              <a:t> of </a:t>
            </a:r>
            <a:r>
              <a:rPr b="1" lang="en" sz="1600"/>
              <a:t>comparison</a:t>
            </a:r>
            <a:r>
              <a:rPr b="1" lang="en" sz="1600"/>
              <a:t> which in our case is going to be DNA sequence (A,T,C,G).</a:t>
            </a:r>
            <a:endParaRPr b="1" sz="1600"/>
          </a:p>
        </p:txBody>
      </p:sp>
      <p:grpSp>
        <p:nvGrpSpPr>
          <p:cNvPr id="409" name="Google Shape;409;p30"/>
          <p:cNvGrpSpPr/>
          <p:nvPr/>
        </p:nvGrpSpPr>
        <p:grpSpPr>
          <a:xfrm>
            <a:off x="6739789" y="2872050"/>
            <a:ext cx="2404115" cy="2123775"/>
            <a:chOff x="6739789" y="1500450"/>
            <a:chExt cx="2404115" cy="2123775"/>
          </a:xfrm>
        </p:grpSpPr>
        <p:sp>
          <p:nvSpPr>
            <p:cNvPr id="410" name="Google Shape;410;p30"/>
            <p:cNvSpPr/>
            <p:nvPr/>
          </p:nvSpPr>
          <p:spPr>
            <a:xfrm>
              <a:off x="7377200" y="2089950"/>
              <a:ext cx="1766704" cy="356851"/>
            </a:xfrm>
            <a:custGeom>
              <a:rect b="b" l="l" r="r" t="t"/>
              <a:pathLst>
                <a:path extrusionOk="0" h="2775" w="15325">
                  <a:moveTo>
                    <a:pt x="1" y="0"/>
                  </a:moveTo>
                  <a:lnTo>
                    <a:pt x="1" y="2774"/>
                  </a:lnTo>
                  <a:lnTo>
                    <a:pt x="15324" y="2774"/>
                  </a:lnTo>
                  <a:lnTo>
                    <a:pt x="15324" y="0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0"/>
            <p:cNvSpPr/>
            <p:nvPr/>
          </p:nvSpPr>
          <p:spPr>
            <a:xfrm>
              <a:off x="6810278" y="1500450"/>
              <a:ext cx="1104154" cy="356872"/>
            </a:xfrm>
            <a:custGeom>
              <a:rect b="b" l="l" r="r" t="t"/>
              <a:pathLst>
                <a:path extrusionOk="0" h="2775" w="18027">
                  <a:moveTo>
                    <a:pt x="0" y="0"/>
                  </a:moveTo>
                  <a:lnTo>
                    <a:pt x="0" y="2774"/>
                  </a:lnTo>
                  <a:lnTo>
                    <a:pt x="18026" y="2774"/>
                  </a:lnTo>
                  <a:lnTo>
                    <a:pt x="18026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0"/>
            <p:cNvSpPr/>
            <p:nvPr/>
          </p:nvSpPr>
          <p:spPr>
            <a:xfrm>
              <a:off x="6896029" y="2679300"/>
              <a:ext cx="2247805" cy="355450"/>
            </a:xfrm>
            <a:custGeom>
              <a:rect b="b" l="l" r="r" t="t"/>
              <a:pathLst>
                <a:path extrusionOk="0" h="2764" w="12872">
                  <a:moveTo>
                    <a:pt x="1" y="1"/>
                  </a:moveTo>
                  <a:lnTo>
                    <a:pt x="1" y="2763"/>
                  </a:lnTo>
                  <a:lnTo>
                    <a:pt x="12871" y="2763"/>
                  </a:lnTo>
                  <a:lnTo>
                    <a:pt x="1287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0"/>
            <p:cNvSpPr/>
            <p:nvPr/>
          </p:nvSpPr>
          <p:spPr>
            <a:xfrm>
              <a:off x="8105579" y="1500450"/>
              <a:ext cx="1038298" cy="356872"/>
            </a:xfrm>
            <a:custGeom>
              <a:rect b="b" l="l" r="r" t="t"/>
              <a:pathLst>
                <a:path extrusionOk="0" h="2775" w="2882">
                  <a:moveTo>
                    <a:pt x="1" y="0"/>
                  </a:moveTo>
                  <a:lnTo>
                    <a:pt x="1" y="2774"/>
                  </a:lnTo>
                  <a:lnTo>
                    <a:pt x="2882" y="2774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rgbClr val="FFFFFF">
                <a:alpha val="5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0"/>
            <p:cNvSpPr/>
            <p:nvPr/>
          </p:nvSpPr>
          <p:spPr>
            <a:xfrm>
              <a:off x="6739789" y="3268775"/>
              <a:ext cx="1104128" cy="355450"/>
            </a:xfrm>
            <a:custGeom>
              <a:rect b="b" l="l" r="r" t="t"/>
              <a:pathLst>
                <a:path extrusionOk="0" h="2764" w="18396">
                  <a:moveTo>
                    <a:pt x="1" y="1"/>
                  </a:moveTo>
                  <a:lnTo>
                    <a:pt x="1" y="2763"/>
                  </a:lnTo>
                  <a:lnTo>
                    <a:pt x="18396" y="2763"/>
                  </a:lnTo>
                  <a:lnTo>
                    <a:pt x="1839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5" name="Google Shape;415;p30"/>
          <p:cNvGrpSpPr/>
          <p:nvPr/>
        </p:nvGrpSpPr>
        <p:grpSpPr>
          <a:xfrm>
            <a:off x="10" y="128850"/>
            <a:ext cx="2428766" cy="2123775"/>
            <a:chOff x="10" y="1500450"/>
            <a:chExt cx="2428766" cy="2123775"/>
          </a:xfrm>
        </p:grpSpPr>
        <p:sp>
          <p:nvSpPr>
            <p:cNvPr id="416" name="Google Shape;416;p30"/>
            <p:cNvSpPr/>
            <p:nvPr/>
          </p:nvSpPr>
          <p:spPr>
            <a:xfrm>
              <a:off x="357025" y="2089950"/>
              <a:ext cx="2071751" cy="356851"/>
            </a:xfrm>
            <a:custGeom>
              <a:rect b="b" l="l" r="r" t="t"/>
              <a:pathLst>
                <a:path extrusionOk="0" h="2775" w="4300">
                  <a:moveTo>
                    <a:pt x="1" y="0"/>
                  </a:moveTo>
                  <a:lnTo>
                    <a:pt x="1" y="2774"/>
                  </a:lnTo>
                  <a:lnTo>
                    <a:pt x="4299" y="2774"/>
                  </a:lnTo>
                  <a:lnTo>
                    <a:pt x="4299" y="0"/>
                  </a:lnTo>
                  <a:close/>
                </a:path>
              </a:pathLst>
            </a:custGeom>
            <a:solidFill>
              <a:srgbClr val="FFFFFF">
                <a:alpha val="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0"/>
            <p:cNvSpPr/>
            <p:nvPr/>
          </p:nvSpPr>
          <p:spPr>
            <a:xfrm>
              <a:off x="18" y="3268775"/>
              <a:ext cx="1038298" cy="355450"/>
            </a:xfrm>
            <a:custGeom>
              <a:rect b="b" l="l" r="r" t="t"/>
              <a:pathLst>
                <a:path extrusionOk="0" h="2764" w="2882">
                  <a:moveTo>
                    <a:pt x="0" y="1"/>
                  </a:moveTo>
                  <a:lnTo>
                    <a:pt x="0" y="2763"/>
                  </a:lnTo>
                  <a:lnTo>
                    <a:pt x="2881" y="2763"/>
                  </a:lnTo>
                  <a:lnTo>
                    <a:pt x="2881" y="1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0"/>
            <p:cNvSpPr/>
            <p:nvPr/>
          </p:nvSpPr>
          <p:spPr>
            <a:xfrm>
              <a:off x="10" y="1500456"/>
              <a:ext cx="1104138" cy="356858"/>
            </a:xfrm>
            <a:custGeom>
              <a:rect b="b" l="l" r="r" t="t"/>
              <a:pathLst>
                <a:path extrusionOk="0" h="2775" w="8586">
                  <a:moveTo>
                    <a:pt x="1" y="0"/>
                  </a:moveTo>
                  <a:lnTo>
                    <a:pt x="1" y="2774"/>
                  </a:lnTo>
                  <a:lnTo>
                    <a:pt x="8585" y="2774"/>
                  </a:lnTo>
                  <a:lnTo>
                    <a:pt x="858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0"/>
            <p:cNvSpPr/>
            <p:nvPr/>
          </p:nvSpPr>
          <p:spPr>
            <a:xfrm>
              <a:off x="1299972" y="1500450"/>
              <a:ext cx="490621" cy="356872"/>
            </a:xfrm>
            <a:custGeom>
              <a:rect b="b" l="l" r="r" t="t"/>
              <a:pathLst>
                <a:path extrusionOk="0" h="2775" w="18396">
                  <a:moveTo>
                    <a:pt x="0" y="0"/>
                  </a:moveTo>
                  <a:lnTo>
                    <a:pt x="0" y="2774"/>
                  </a:lnTo>
                  <a:lnTo>
                    <a:pt x="18396" y="2774"/>
                  </a:lnTo>
                  <a:lnTo>
                    <a:pt x="18396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30"/>
          <p:cNvSpPr txBox="1"/>
          <p:nvPr>
            <p:ph type="title"/>
          </p:nvPr>
        </p:nvSpPr>
        <p:spPr>
          <a:xfrm>
            <a:off x="151800" y="2872050"/>
            <a:ext cx="71154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2- Performing Multiple Sequence Alignment</a:t>
            </a:r>
            <a:endParaRPr sz="2200"/>
          </a:p>
        </p:txBody>
      </p:sp>
      <p:sp>
        <p:nvSpPr>
          <p:cNvPr id="421" name="Google Shape;421;p30"/>
          <p:cNvSpPr txBox="1"/>
          <p:nvPr/>
        </p:nvSpPr>
        <p:spPr>
          <a:xfrm>
            <a:off x="1080875" y="3950800"/>
            <a:ext cx="7156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</a:pPr>
            <a:r>
              <a:rPr b="1"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MUSCLE Tool</a:t>
            </a:r>
            <a:endParaRPr b="1"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</a:pPr>
            <a:r>
              <a:rPr b="1"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Needle-Wunsch Alignment</a:t>
            </a:r>
            <a:endParaRPr b="1"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1"/>
          <p:cNvSpPr txBox="1"/>
          <p:nvPr>
            <p:ph idx="4294967295" type="subTitle"/>
          </p:nvPr>
        </p:nvSpPr>
        <p:spPr>
          <a:xfrm flipH="1">
            <a:off x="1526400" y="2252625"/>
            <a:ext cx="65880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Alignment-based methods as Maximum parsimony and Maximum Likelihood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Non-</a:t>
            </a:r>
            <a:r>
              <a:rPr b="1" lang="en" sz="1600"/>
              <a:t>Alignment</a:t>
            </a:r>
            <a:r>
              <a:rPr b="1" lang="en" sz="1600"/>
              <a:t> based methods (K-mer)</a:t>
            </a:r>
            <a:endParaRPr b="1" sz="1600"/>
          </a:p>
        </p:txBody>
      </p:sp>
      <p:grpSp>
        <p:nvGrpSpPr>
          <p:cNvPr id="427" name="Google Shape;427;p31"/>
          <p:cNvGrpSpPr/>
          <p:nvPr/>
        </p:nvGrpSpPr>
        <p:grpSpPr>
          <a:xfrm>
            <a:off x="6739789" y="2872050"/>
            <a:ext cx="2404115" cy="2123775"/>
            <a:chOff x="6739789" y="1500450"/>
            <a:chExt cx="2404115" cy="2123775"/>
          </a:xfrm>
        </p:grpSpPr>
        <p:sp>
          <p:nvSpPr>
            <p:cNvPr id="428" name="Google Shape;428;p31"/>
            <p:cNvSpPr/>
            <p:nvPr/>
          </p:nvSpPr>
          <p:spPr>
            <a:xfrm>
              <a:off x="7377200" y="2089950"/>
              <a:ext cx="1766704" cy="356851"/>
            </a:xfrm>
            <a:custGeom>
              <a:rect b="b" l="l" r="r" t="t"/>
              <a:pathLst>
                <a:path extrusionOk="0" h="2775" w="15325">
                  <a:moveTo>
                    <a:pt x="1" y="0"/>
                  </a:moveTo>
                  <a:lnTo>
                    <a:pt x="1" y="2774"/>
                  </a:lnTo>
                  <a:lnTo>
                    <a:pt x="15324" y="2774"/>
                  </a:lnTo>
                  <a:lnTo>
                    <a:pt x="15324" y="0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6810278" y="1500450"/>
              <a:ext cx="1104154" cy="356872"/>
            </a:xfrm>
            <a:custGeom>
              <a:rect b="b" l="l" r="r" t="t"/>
              <a:pathLst>
                <a:path extrusionOk="0" h="2775" w="18027">
                  <a:moveTo>
                    <a:pt x="0" y="0"/>
                  </a:moveTo>
                  <a:lnTo>
                    <a:pt x="0" y="2774"/>
                  </a:lnTo>
                  <a:lnTo>
                    <a:pt x="18026" y="2774"/>
                  </a:lnTo>
                  <a:lnTo>
                    <a:pt x="18026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6896029" y="2679300"/>
              <a:ext cx="2247805" cy="355450"/>
            </a:xfrm>
            <a:custGeom>
              <a:rect b="b" l="l" r="r" t="t"/>
              <a:pathLst>
                <a:path extrusionOk="0" h="2764" w="12872">
                  <a:moveTo>
                    <a:pt x="1" y="1"/>
                  </a:moveTo>
                  <a:lnTo>
                    <a:pt x="1" y="2763"/>
                  </a:lnTo>
                  <a:lnTo>
                    <a:pt x="12871" y="2763"/>
                  </a:lnTo>
                  <a:lnTo>
                    <a:pt x="1287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8105579" y="1500450"/>
              <a:ext cx="1038298" cy="356872"/>
            </a:xfrm>
            <a:custGeom>
              <a:rect b="b" l="l" r="r" t="t"/>
              <a:pathLst>
                <a:path extrusionOk="0" h="2775" w="2882">
                  <a:moveTo>
                    <a:pt x="1" y="0"/>
                  </a:moveTo>
                  <a:lnTo>
                    <a:pt x="1" y="2774"/>
                  </a:lnTo>
                  <a:lnTo>
                    <a:pt x="2882" y="2774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rgbClr val="FFFFFF">
                <a:alpha val="5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6739789" y="3268775"/>
              <a:ext cx="1104128" cy="355450"/>
            </a:xfrm>
            <a:custGeom>
              <a:rect b="b" l="l" r="r" t="t"/>
              <a:pathLst>
                <a:path extrusionOk="0" h="2764" w="18396">
                  <a:moveTo>
                    <a:pt x="1" y="1"/>
                  </a:moveTo>
                  <a:lnTo>
                    <a:pt x="1" y="2763"/>
                  </a:lnTo>
                  <a:lnTo>
                    <a:pt x="18396" y="2763"/>
                  </a:lnTo>
                  <a:lnTo>
                    <a:pt x="1839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3" name="Google Shape;433;p31"/>
          <p:cNvGrpSpPr/>
          <p:nvPr/>
        </p:nvGrpSpPr>
        <p:grpSpPr>
          <a:xfrm>
            <a:off x="10" y="128850"/>
            <a:ext cx="2428766" cy="2123775"/>
            <a:chOff x="10" y="1500450"/>
            <a:chExt cx="2428766" cy="2123775"/>
          </a:xfrm>
        </p:grpSpPr>
        <p:sp>
          <p:nvSpPr>
            <p:cNvPr id="434" name="Google Shape;434;p31"/>
            <p:cNvSpPr/>
            <p:nvPr/>
          </p:nvSpPr>
          <p:spPr>
            <a:xfrm>
              <a:off x="357025" y="2089950"/>
              <a:ext cx="2071751" cy="356851"/>
            </a:xfrm>
            <a:custGeom>
              <a:rect b="b" l="l" r="r" t="t"/>
              <a:pathLst>
                <a:path extrusionOk="0" h="2775" w="4300">
                  <a:moveTo>
                    <a:pt x="1" y="0"/>
                  </a:moveTo>
                  <a:lnTo>
                    <a:pt x="1" y="2774"/>
                  </a:lnTo>
                  <a:lnTo>
                    <a:pt x="4299" y="2774"/>
                  </a:lnTo>
                  <a:lnTo>
                    <a:pt x="4299" y="0"/>
                  </a:lnTo>
                  <a:close/>
                </a:path>
              </a:pathLst>
            </a:custGeom>
            <a:solidFill>
              <a:srgbClr val="FFFFFF">
                <a:alpha val="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18" y="3268775"/>
              <a:ext cx="1038298" cy="355450"/>
            </a:xfrm>
            <a:custGeom>
              <a:rect b="b" l="l" r="r" t="t"/>
              <a:pathLst>
                <a:path extrusionOk="0" h="2764" w="2882">
                  <a:moveTo>
                    <a:pt x="0" y="1"/>
                  </a:moveTo>
                  <a:lnTo>
                    <a:pt x="0" y="2763"/>
                  </a:lnTo>
                  <a:lnTo>
                    <a:pt x="2881" y="2763"/>
                  </a:lnTo>
                  <a:lnTo>
                    <a:pt x="2881" y="1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10" y="1500456"/>
              <a:ext cx="1104138" cy="356858"/>
            </a:xfrm>
            <a:custGeom>
              <a:rect b="b" l="l" r="r" t="t"/>
              <a:pathLst>
                <a:path extrusionOk="0" h="2775" w="8586">
                  <a:moveTo>
                    <a:pt x="1" y="0"/>
                  </a:moveTo>
                  <a:lnTo>
                    <a:pt x="1" y="2774"/>
                  </a:lnTo>
                  <a:lnTo>
                    <a:pt x="8585" y="2774"/>
                  </a:lnTo>
                  <a:lnTo>
                    <a:pt x="858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1299972" y="1500450"/>
              <a:ext cx="490621" cy="356872"/>
            </a:xfrm>
            <a:custGeom>
              <a:rect b="b" l="l" r="r" t="t"/>
              <a:pathLst>
                <a:path extrusionOk="0" h="2775" w="18396">
                  <a:moveTo>
                    <a:pt x="0" y="0"/>
                  </a:moveTo>
                  <a:lnTo>
                    <a:pt x="0" y="2774"/>
                  </a:lnTo>
                  <a:lnTo>
                    <a:pt x="18396" y="2774"/>
                  </a:lnTo>
                  <a:lnTo>
                    <a:pt x="18396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8" name="Google Shape;438;p31"/>
          <p:cNvSpPr txBox="1"/>
          <p:nvPr>
            <p:ph type="title"/>
          </p:nvPr>
        </p:nvSpPr>
        <p:spPr>
          <a:xfrm>
            <a:off x="787625" y="1291950"/>
            <a:ext cx="71154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3</a:t>
            </a:r>
            <a:r>
              <a:rPr lang="en" sz="2200"/>
              <a:t>- Choosing a Building Method:</a:t>
            </a:r>
            <a:endParaRPr sz="2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2"/>
          <p:cNvSpPr txBox="1"/>
          <p:nvPr>
            <p:ph idx="1" type="body"/>
          </p:nvPr>
        </p:nvSpPr>
        <p:spPr>
          <a:xfrm>
            <a:off x="5096325" y="1973025"/>
            <a:ext cx="3708600" cy="28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We will work with </a:t>
            </a:r>
            <a:r>
              <a:rPr b="1" lang="en"/>
              <a:t>some</a:t>
            </a:r>
            <a:r>
              <a:rPr lang="en"/>
              <a:t> genes in different species.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We can download it from NCBI as a FASTA file for different species.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tlr3-tlr8-nlrc3-calr-ikbke→Five immune system genes.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COX 1, COX 2, COX3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Coronavirus</a:t>
            </a:r>
            <a:r>
              <a:rPr lang="en"/>
              <a:t> with different species.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rpoB gene for 6 different </a:t>
            </a:r>
            <a:r>
              <a:rPr lang="en"/>
              <a:t>staphylococcus</a:t>
            </a:r>
            <a:r>
              <a:rPr lang="en"/>
              <a:t> aureus.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2"/>
          <p:cNvSpPr txBox="1"/>
          <p:nvPr>
            <p:ph type="title"/>
          </p:nvPr>
        </p:nvSpPr>
        <p:spPr>
          <a:xfrm>
            <a:off x="5438775" y="1168325"/>
            <a:ext cx="31242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Data</a:t>
            </a:r>
            <a:endParaRPr/>
          </a:p>
        </p:txBody>
      </p:sp>
      <p:sp>
        <p:nvSpPr>
          <p:cNvPr id="445" name="Google Shape;445;p32"/>
          <p:cNvSpPr/>
          <p:nvPr/>
        </p:nvSpPr>
        <p:spPr>
          <a:xfrm>
            <a:off x="1415384" y="1162091"/>
            <a:ext cx="2992601" cy="2027247"/>
          </a:xfrm>
          <a:custGeom>
            <a:rect b="b" l="l" r="r" t="t"/>
            <a:pathLst>
              <a:path extrusionOk="0" h="112344" w="165841">
                <a:moveTo>
                  <a:pt x="6603" y="1"/>
                </a:moveTo>
                <a:cubicBezTo>
                  <a:pt x="3013" y="1"/>
                  <a:pt x="73" y="2917"/>
                  <a:pt x="73" y="6531"/>
                </a:cubicBezTo>
                <a:lnTo>
                  <a:pt x="1" y="110079"/>
                </a:lnTo>
                <a:cubicBezTo>
                  <a:pt x="1" y="111259"/>
                  <a:pt x="940" y="112199"/>
                  <a:pt x="2121" y="112199"/>
                </a:cubicBezTo>
                <a:lnTo>
                  <a:pt x="163624" y="112344"/>
                </a:lnTo>
                <a:cubicBezTo>
                  <a:pt x="164780" y="112344"/>
                  <a:pt x="165744" y="111380"/>
                  <a:pt x="165744" y="110199"/>
                </a:cubicBezTo>
                <a:lnTo>
                  <a:pt x="165841" y="6676"/>
                </a:lnTo>
                <a:cubicBezTo>
                  <a:pt x="165841" y="3061"/>
                  <a:pt x="162901" y="121"/>
                  <a:pt x="159310" y="121"/>
                </a:cubicBezTo>
                <a:lnTo>
                  <a:pt x="6603" y="1"/>
                </a:lnTo>
                <a:close/>
              </a:path>
            </a:pathLst>
          </a:custGeom>
          <a:solidFill>
            <a:srgbClr val="1B14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2"/>
          <p:cNvSpPr/>
          <p:nvPr/>
        </p:nvSpPr>
        <p:spPr>
          <a:xfrm>
            <a:off x="1415384" y="1162091"/>
            <a:ext cx="2992601" cy="2027247"/>
          </a:xfrm>
          <a:custGeom>
            <a:rect b="b" l="l" r="r" t="t"/>
            <a:pathLst>
              <a:path extrusionOk="0" h="112344" w="165841">
                <a:moveTo>
                  <a:pt x="6603" y="1"/>
                </a:moveTo>
                <a:cubicBezTo>
                  <a:pt x="3013" y="1"/>
                  <a:pt x="73" y="2917"/>
                  <a:pt x="73" y="6531"/>
                </a:cubicBezTo>
                <a:lnTo>
                  <a:pt x="1" y="110079"/>
                </a:lnTo>
                <a:cubicBezTo>
                  <a:pt x="1" y="111259"/>
                  <a:pt x="940" y="112199"/>
                  <a:pt x="2121" y="112199"/>
                </a:cubicBezTo>
                <a:lnTo>
                  <a:pt x="163624" y="112344"/>
                </a:lnTo>
                <a:cubicBezTo>
                  <a:pt x="164780" y="112344"/>
                  <a:pt x="165744" y="111380"/>
                  <a:pt x="165744" y="110199"/>
                </a:cubicBezTo>
                <a:lnTo>
                  <a:pt x="165841" y="6676"/>
                </a:lnTo>
                <a:cubicBezTo>
                  <a:pt x="165841" y="3061"/>
                  <a:pt x="162901" y="121"/>
                  <a:pt x="159310" y="121"/>
                </a:cubicBezTo>
                <a:lnTo>
                  <a:pt x="660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2"/>
          <p:cNvSpPr/>
          <p:nvPr/>
        </p:nvSpPr>
        <p:spPr>
          <a:xfrm>
            <a:off x="1415384" y="1162091"/>
            <a:ext cx="2992601" cy="2027247"/>
          </a:xfrm>
          <a:custGeom>
            <a:rect b="b" l="l" r="r" t="t"/>
            <a:pathLst>
              <a:path extrusionOk="0" h="112344" w="165841">
                <a:moveTo>
                  <a:pt x="6603" y="1"/>
                </a:moveTo>
                <a:cubicBezTo>
                  <a:pt x="3013" y="1"/>
                  <a:pt x="73" y="2917"/>
                  <a:pt x="73" y="6531"/>
                </a:cubicBezTo>
                <a:lnTo>
                  <a:pt x="1" y="110079"/>
                </a:lnTo>
                <a:cubicBezTo>
                  <a:pt x="1" y="111259"/>
                  <a:pt x="940" y="112199"/>
                  <a:pt x="2121" y="112199"/>
                </a:cubicBezTo>
                <a:lnTo>
                  <a:pt x="163624" y="112344"/>
                </a:lnTo>
                <a:cubicBezTo>
                  <a:pt x="164780" y="112344"/>
                  <a:pt x="165744" y="111380"/>
                  <a:pt x="165744" y="110199"/>
                </a:cubicBezTo>
                <a:lnTo>
                  <a:pt x="165841" y="6676"/>
                </a:lnTo>
                <a:cubicBezTo>
                  <a:pt x="165841" y="3061"/>
                  <a:pt x="162901" y="121"/>
                  <a:pt x="159310" y="121"/>
                </a:cubicBezTo>
                <a:lnTo>
                  <a:pt x="66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2"/>
          <p:cNvSpPr/>
          <p:nvPr/>
        </p:nvSpPr>
        <p:spPr>
          <a:xfrm>
            <a:off x="697464" y="3748968"/>
            <a:ext cx="4428441" cy="99157"/>
          </a:xfrm>
          <a:custGeom>
            <a:rect b="b" l="l" r="r" t="t"/>
            <a:pathLst>
              <a:path extrusionOk="0" h="5495" w="245411">
                <a:moveTo>
                  <a:pt x="0" y="1"/>
                </a:moveTo>
                <a:lnTo>
                  <a:pt x="0" y="169"/>
                </a:lnTo>
                <a:cubicBezTo>
                  <a:pt x="0" y="3013"/>
                  <a:pt x="2314" y="5326"/>
                  <a:pt x="5157" y="5326"/>
                </a:cubicBezTo>
                <a:lnTo>
                  <a:pt x="240278" y="5495"/>
                </a:lnTo>
                <a:cubicBezTo>
                  <a:pt x="240293" y="5495"/>
                  <a:pt x="240307" y="5495"/>
                  <a:pt x="240322" y="5495"/>
                </a:cubicBezTo>
                <a:cubicBezTo>
                  <a:pt x="243121" y="5495"/>
                  <a:pt x="245411" y="3191"/>
                  <a:pt x="245411" y="362"/>
                </a:cubicBezTo>
                <a:lnTo>
                  <a:pt x="245411" y="193"/>
                </a:lnTo>
                <a:lnTo>
                  <a:pt x="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2"/>
          <p:cNvSpPr/>
          <p:nvPr/>
        </p:nvSpPr>
        <p:spPr>
          <a:xfrm>
            <a:off x="680069" y="3179323"/>
            <a:ext cx="4462907" cy="597506"/>
          </a:xfrm>
          <a:custGeom>
            <a:rect b="b" l="l" r="r" t="t"/>
            <a:pathLst>
              <a:path extrusionOk="0" h="33112" w="247321">
                <a:moveTo>
                  <a:pt x="46147" y="1"/>
                </a:moveTo>
                <a:cubicBezTo>
                  <a:pt x="43328" y="1"/>
                  <a:pt x="39930" y="844"/>
                  <a:pt x="38605" y="1904"/>
                </a:cubicBezTo>
                <a:lnTo>
                  <a:pt x="1350" y="31038"/>
                </a:lnTo>
                <a:cubicBezTo>
                  <a:pt x="0" y="32075"/>
                  <a:pt x="2362" y="32942"/>
                  <a:pt x="6627" y="32942"/>
                </a:cubicBezTo>
                <a:lnTo>
                  <a:pt x="240712" y="33111"/>
                </a:lnTo>
                <a:cubicBezTo>
                  <a:pt x="240770" y="33111"/>
                  <a:pt x="240827" y="33111"/>
                  <a:pt x="240884" y="33111"/>
                </a:cubicBezTo>
                <a:cubicBezTo>
                  <a:pt x="245017" y="33111"/>
                  <a:pt x="247321" y="32253"/>
                  <a:pt x="246013" y="31231"/>
                </a:cubicBezTo>
                <a:lnTo>
                  <a:pt x="209337" y="2025"/>
                </a:lnTo>
                <a:cubicBezTo>
                  <a:pt x="208011" y="989"/>
                  <a:pt x="204662" y="121"/>
                  <a:pt x="201818" y="121"/>
                </a:cubicBezTo>
                <a:lnTo>
                  <a:pt x="46147" y="1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2"/>
          <p:cNvSpPr/>
          <p:nvPr/>
        </p:nvSpPr>
        <p:spPr>
          <a:xfrm>
            <a:off x="2100264" y="3525030"/>
            <a:ext cx="1622841" cy="211776"/>
          </a:xfrm>
          <a:custGeom>
            <a:rect b="b" l="l" r="r" t="t"/>
            <a:pathLst>
              <a:path extrusionOk="0" h="11736" w="89933">
                <a:moveTo>
                  <a:pt x="6073" y="0"/>
                </a:moveTo>
                <a:lnTo>
                  <a:pt x="0" y="11664"/>
                </a:lnTo>
                <a:lnTo>
                  <a:pt x="89933" y="11736"/>
                </a:lnTo>
                <a:lnTo>
                  <a:pt x="84101" y="73"/>
                </a:lnTo>
                <a:lnTo>
                  <a:pt x="6073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2"/>
          <p:cNvSpPr/>
          <p:nvPr/>
        </p:nvSpPr>
        <p:spPr>
          <a:xfrm>
            <a:off x="1552364" y="3201501"/>
            <a:ext cx="206128" cy="54803"/>
          </a:xfrm>
          <a:custGeom>
            <a:rect b="b" l="l" r="r" t="t"/>
            <a:pathLst>
              <a:path extrusionOk="0" h="3037" w="11423">
                <a:moveTo>
                  <a:pt x="3928" y="1"/>
                </a:moveTo>
                <a:cubicBezTo>
                  <a:pt x="3519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6"/>
                  <a:pt x="217" y="3013"/>
                  <a:pt x="627" y="3013"/>
                </a:cubicBezTo>
                <a:lnTo>
                  <a:pt x="7808" y="3037"/>
                </a:lnTo>
                <a:cubicBezTo>
                  <a:pt x="8242" y="3037"/>
                  <a:pt x="8700" y="2916"/>
                  <a:pt x="8844" y="2772"/>
                </a:cubicBezTo>
                <a:lnTo>
                  <a:pt x="11278" y="266"/>
                </a:lnTo>
                <a:cubicBezTo>
                  <a:pt x="11423" y="121"/>
                  <a:pt x="11206" y="1"/>
                  <a:pt x="1079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2"/>
          <p:cNvSpPr/>
          <p:nvPr/>
        </p:nvSpPr>
        <p:spPr>
          <a:xfrm>
            <a:off x="1735863" y="3201501"/>
            <a:ext cx="198315" cy="54803"/>
          </a:xfrm>
          <a:custGeom>
            <a:rect b="b" l="l" r="r" t="t"/>
            <a:pathLst>
              <a:path extrusionOk="0" h="3037" w="10990">
                <a:moveTo>
                  <a:pt x="3495" y="1"/>
                </a:moveTo>
                <a:cubicBezTo>
                  <a:pt x="3085" y="1"/>
                  <a:pt x="2651" y="121"/>
                  <a:pt x="2507" y="266"/>
                </a:cubicBezTo>
                <a:lnTo>
                  <a:pt x="121" y="2772"/>
                </a:lnTo>
                <a:cubicBezTo>
                  <a:pt x="1" y="2916"/>
                  <a:pt x="217" y="3037"/>
                  <a:pt x="651" y="3037"/>
                </a:cubicBezTo>
                <a:lnTo>
                  <a:pt x="7832" y="3037"/>
                </a:lnTo>
                <a:cubicBezTo>
                  <a:pt x="8242" y="3037"/>
                  <a:pt x="8676" y="2916"/>
                  <a:pt x="8796" y="2772"/>
                </a:cubicBezTo>
                <a:lnTo>
                  <a:pt x="10869" y="266"/>
                </a:lnTo>
                <a:cubicBezTo>
                  <a:pt x="10989" y="121"/>
                  <a:pt x="10772" y="1"/>
                  <a:pt x="1036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2"/>
          <p:cNvSpPr/>
          <p:nvPr/>
        </p:nvSpPr>
        <p:spPr>
          <a:xfrm>
            <a:off x="1918930" y="3201501"/>
            <a:ext cx="191349" cy="54803"/>
          </a:xfrm>
          <a:custGeom>
            <a:rect b="b" l="l" r="r" t="t"/>
            <a:pathLst>
              <a:path extrusionOk="0" h="3037" w="10604">
                <a:moveTo>
                  <a:pt x="3085" y="1"/>
                </a:moveTo>
                <a:cubicBezTo>
                  <a:pt x="2675" y="1"/>
                  <a:pt x="2242" y="121"/>
                  <a:pt x="2121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675" y="3037"/>
                </a:cubicBezTo>
                <a:lnTo>
                  <a:pt x="7856" y="3037"/>
                </a:lnTo>
                <a:cubicBezTo>
                  <a:pt x="8266" y="3037"/>
                  <a:pt x="8700" y="2916"/>
                  <a:pt x="8796" y="2772"/>
                </a:cubicBezTo>
                <a:lnTo>
                  <a:pt x="10507" y="290"/>
                </a:lnTo>
                <a:cubicBezTo>
                  <a:pt x="10604" y="121"/>
                  <a:pt x="10339" y="1"/>
                  <a:pt x="995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2"/>
          <p:cNvSpPr/>
          <p:nvPr/>
        </p:nvSpPr>
        <p:spPr>
          <a:xfrm>
            <a:off x="2102430" y="3201934"/>
            <a:ext cx="183536" cy="54803"/>
          </a:xfrm>
          <a:custGeom>
            <a:rect b="b" l="l" r="r" t="t"/>
            <a:pathLst>
              <a:path extrusionOk="0" h="3037" w="10171">
                <a:moveTo>
                  <a:pt x="2627" y="1"/>
                </a:moveTo>
                <a:cubicBezTo>
                  <a:pt x="2242" y="1"/>
                  <a:pt x="1832" y="97"/>
                  <a:pt x="1736" y="266"/>
                </a:cubicBezTo>
                <a:lnTo>
                  <a:pt x="97" y="2748"/>
                </a:lnTo>
                <a:cubicBezTo>
                  <a:pt x="1" y="2917"/>
                  <a:pt x="242" y="3013"/>
                  <a:pt x="676" y="3013"/>
                </a:cubicBezTo>
                <a:lnTo>
                  <a:pt x="7857" y="3037"/>
                </a:lnTo>
                <a:cubicBezTo>
                  <a:pt x="8266" y="3037"/>
                  <a:pt x="8676" y="2917"/>
                  <a:pt x="8772" y="2772"/>
                </a:cubicBezTo>
                <a:lnTo>
                  <a:pt x="10098" y="266"/>
                </a:lnTo>
                <a:cubicBezTo>
                  <a:pt x="10170" y="121"/>
                  <a:pt x="9905" y="1"/>
                  <a:pt x="9519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2"/>
          <p:cNvSpPr/>
          <p:nvPr/>
        </p:nvSpPr>
        <p:spPr>
          <a:xfrm>
            <a:off x="2285496" y="3201934"/>
            <a:ext cx="176570" cy="54803"/>
          </a:xfrm>
          <a:custGeom>
            <a:rect b="b" l="l" r="r" t="t"/>
            <a:pathLst>
              <a:path extrusionOk="0" h="3037" w="9785">
                <a:moveTo>
                  <a:pt x="2218" y="1"/>
                </a:moveTo>
                <a:cubicBezTo>
                  <a:pt x="1832" y="1"/>
                  <a:pt x="1423" y="121"/>
                  <a:pt x="1350" y="266"/>
                </a:cubicBezTo>
                <a:lnTo>
                  <a:pt x="73" y="2772"/>
                </a:lnTo>
                <a:cubicBezTo>
                  <a:pt x="1" y="2917"/>
                  <a:pt x="290" y="3037"/>
                  <a:pt x="700" y="3037"/>
                </a:cubicBezTo>
                <a:lnTo>
                  <a:pt x="7881" y="3037"/>
                </a:lnTo>
                <a:cubicBezTo>
                  <a:pt x="8315" y="3037"/>
                  <a:pt x="8700" y="2917"/>
                  <a:pt x="8748" y="2772"/>
                </a:cubicBezTo>
                <a:lnTo>
                  <a:pt x="9712" y="266"/>
                </a:lnTo>
                <a:cubicBezTo>
                  <a:pt x="9785" y="121"/>
                  <a:pt x="9495" y="1"/>
                  <a:pt x="908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2"/>
          <p:cNvSpPr/>
          <p:nvPr/>
        </p:nvSpPr>
        <p:spPr>
          <a:xfrm>
            <a:off x="2469447" y="3201934"/>
            <a:ext cx="169172" cy="54803"/>
          </a:xfrm>
          <a:custGeom>
            <a:rect b="b" l="l" r="r" t="t"/>
            <a:pathLst>
              <a:path extrusionOk="0" h="3037" w="9375">
                <a:moveTo>
                  <a:pt x="1808" y="1"/>
                </a:moveTo>
                <a:cubicBezTo>
                  <a:pt x="1398" y="1"/>
                  <a:pt x="1036" y="121"/>
                  <a:pt x="964" y="266"/>
                </a:cubicBezTo>
                <a:lnTo>
                  <a:pt x="48" y="2772"/>
                </a:lnTo>
                <a:cubicBezTo>
                  <a:pt x="0" y="2917"/>
                  <a:pt x="314" y="3037"/>
                  <a:pt x="723" y="3037"/>
                </a:cubicBezTo>
                <a:lnTo>
                  <a:pt x="7904" y="3037"/>
                </a:lnTo>
                <a:cubicBezTo>
                  <a:pt x="8338" y="3037"/>
                  <a:pt x="8700" y="2917"/>
                  <a:pt x="8724" y="2772"/>
                </a:cubicBezTo>
                <a:lnTo>
                  <a:pt x="9350" y="266"/>
                </a:lnTo>
                <a:cubicBezTo>
                  <a:pt x="9374" y="121"/>
                  <a:pt x="9085" y="1"/>
                  <a:pt x="867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2"/>
          <p:cNvSpPr/>
          <p:nvPr/>
        </p:nvSpPr>
        <p:spPr>
          <a:xfrm>
            <a:off x="2652946" y="3201934"/>
            <a:ext cx="161773" cy="55254"/>
          </a:xfrm>
          <a:custGeom>
            <a:rect b="b" l="l" r="r" t="t"/>
            <a:pathLst>
              <a:path extrusionOk="0" h="3062" w="8965">
                <a:moveTo>
                  <a:pt x="1374" y="1"/>
                </a:moveTo>
                <a:cubicBezTo>
                  <a:pt x="964" y="1"/>
                  <a:pt x="603" y="121"/>
                  <a:pt x="579" y="290"/>
                </a:cubicBezTo>
                <a:lnTo>
                  <a:pt x="25" y="2772"/>
                </a:lnTo>
                <a:cubicBezTo>
                  <a:pt x="0" y="2917"/>
                  <a:pt x="314" y="3037"/>
                  <a:pt x="723" y="3037"/>
                </a:cubicBezTo>
                <a:lnTo>
                  <a:pt x="7905" y="3061"/>
                </a:lnTo>
                <a:cubicBezTo>
                  <a:pt x="8338" y="3061"/>
                  <a:pt x="8676" y="2941"/>
                  <a:pt x="8700" y="2796"/>
                </a:cubicBezTo>
                <a:lnTo>
                  <a:pt x="8941" y="290"/>
                </a:lnTo>
                <a:cubicBezTo>
                  <a:pt x="8965" y="145"/>
                  <a:pt x="8627" y="25"/>
                  <a:pt x="8242" y="25"/>
                </a:cubicBezTo>
                <a:lnTo>
                  <a:pt x="1374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2"/>
          <p:cNvSpPr/>
          <p:nvPr/>
        </p:nvSpPr>
        <p:spPr>
          <a:xfrm>
            <a:off x="2836013" y="3202367"/>
            <a:ext cx="156992" cy="54821"/>
          </a:xfrm>
          <a:custGeom>
            <a:rect b="b" l="l" r="r" t="t"/>
            <a:pathLst>
              <a:path extrusionOk="0" h="3038" w="8700">
                <a:moveTo>
                  <a:pt x="940" y="1"/>
                </a:moveTo>
                <a:cubicBezTo>
                  <a:pt x="555" y="1"/>
                  <a:pt x="217" y="121"/>
                  <a:pt x="193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72" y="3037"/>
                </a:cubicBezTo>
                <a:lnTo>
                  <a:pt x="7953" y="3037"/>
                </a:lnTo>
                <a:cubicBezTo>
                  <a:pt x="8362" y="3037"/>
                  <a:pt x="8700" y="2917"/>
                  <a:pt x="8700" y="2772"/>
                </a:cubicBezTo>
                <a:lnTo>
                  <a:pt x="8555" y="266"/>
                </a:lnTo>
                <a:cubicBezTo>
                  <a:pt x="8555" y="121"/>
                  <a:pt x="8218" y="1"/>
                  <a:pt x="7808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2"/>
          <p:cNvSpPr/>
          <p:nvPr/>
        </p:nvSpPr>
        <p:spPr>
          <a:xfrm>
            <a:off x="3015597" y="3202367"/>
            <a:ext cx="160474" cy="54821"/>
          </a:xfrm>
          <a:custGeom>
            <a:rect b="b" l="l" r="r" t="t"/>
            <a:pathLst>
              <a:path extrusionOk="0" h="3038" w="8893">
                <a:moveTo>
                  <a:pt x="724" y="1"/>
                </a:moveTo>
                <a:cubicBezTo>
                  <a:pt x="338" y="1"/>
                  <a:pt x="1" y="121"/>
                  <a:pt x="25" y="266"/>
                </a:cubicBezTo>
                <a:lnTo>
                  <a:pt x="194" y="2772"/>
                </a:lnTo>
                <a:cubicBezTo>
                  <a:pt x="218" y="2917"/>
                  <a:pt x="555" y="3037"/>
                  <a:pt x="989" y="3037"/>
                </a:cubicBezTo>
                <a:lnTo>
                  <a:pt x="8170" y="3037"/>
                </a:lnTo>
                <a:cubicBezTo>
                  <a:pt x="8580" y="3037"/>
                  <a:pt x="8893" y="2917"/>
                  <a:pt x="8869" y="2772"/>
                </a:cubicBezTo>
                <a:lnTo>
                  <a:pt x="8387" y="266"/>
                </a:lnTo>
                <a:cubicBezTo>
                  <a:pt x="8363" y="121"/>
                  <a:pt x="8001" y="1"/>
                  <a:pt x="759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2"/>
          <p:cNvSpPr/>
          <p:nvPr/>
        </p:nvSpPr>
        <p:spPr>
          <a:xfrm>
            <a:off x="3191716" y="3202367"/>
            <a:ext cx="167873" cy="55254"/>
          </a:xfrm>
          <a:custGeom>
            <a:rect b="b" l="l" r="r" t="t"/>
            <a:pathLst>
              <a:path extrusionOk="0" h="3062" w="9303">
                <a:moveTo>
                  <a:pt x="699" y="1"/>
                </a:moveTo>
                <a:cubicBezTo>
                  <a:pt x="290" y="1"/>
                  <a:pt x="0" y="121"/>
                  <a:pt x="25" y="266"/>
                </a:cubicBezTo>
                <a:lnTo>
                  <a:pt x="579" y="2772"/>
                </a:lnTo>
                <a:cubicBezTo>
                  <a:pt x="603" y="2917"/>
                  <a:pt x="964" y="3037"/>
                  <a:pt x="1398" y="3037"/>
                </a:cubicBezTo>
                <a:lnTo>
                  <a:pt x="8579" y="3061"/>
                </a:lnTo>
                <a:cubicBezTo>
                  <a:pt x="8989" y="3061"/>
                  <a:pt x="9302" y="2941"/>
                  <a:pt x="9254" y="2796"/>
                </a:cubicBezTo>
                <a:lnTo>
                  <a:pt x="8386" y="290"/>
                </a:lnTo>
                <a:cubicBezTo>
                  <a:pt x="8338" y="145"/>
                  <a:pt x="7977" y="25"/>
                  <a:pt x="7567" y="25"/>
                </a:cubicBezTo>
                <a:lnTo>
                  <a:pt x="699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2"/>
          <p:cNvSpPr/>
          <p:nvPr/>
        </p:nvSpPr>
        <p:spPr>
          <a:xfrm>
            <a:off x="3376082" y="3202800"/>
            <a:ext cx="175704" cy="54821"/>
          </a:xfrm>
          <a:custGeom>
            <a:rect b="b" l="l" r="r" t="t"/>
            <a:pathLst>
              <a:path extrusionOk="0" h="3038" w="9737">
                <a:moveTo>
                  <a:pt x="676" y="1"/>
                </a:moveTo>
                <a:cubicBezTo>
                  <a:pt x="290" y="1"/>
                  <a:pt x="1" y="121"/>
                  <a:pt x="49" y="266"/>
                </a:cubicBezTo>
                <a:lnTo>
                  <a:pt x="989" y="2772"/>
                </a:lnTo>
                <a:cubicBezTo>
                  <a:pt x="1037" y="2917"/>
                  <a:pt x="1423" y="3037"/>
                  <a:pt x="1832" y="3037"/>
                </a:cubicBezTo>
                <a:lnTo>
                  <a:pt x="9013" y="3037"/>
                </a:lnTo>
                <a:cubicBezTo>
                  <a:pt x="9447" y="3037"/>
                  <a:pt x="9736" y="2917"/>
                  <a:pt x="9664" y="2772"/>
                </a:cubicBezTo>
                <a:lnTo>
                  <a:pt x="8411" y="266"/>
                </a:lnTo>
                <a:cubicBezTo>
                  <a:pt x="8339" y="121"/>
                  <a:pt x="7953" y="1"/>
                  <a:pt x="754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2"/>
          <p:cNvSpPr/>
          <p:nvPr/>
        </p:nvSpPr>
        <p:spPr>
          <a:xfrm>
            <a:off x="3551768" y="3202800"/>
            <a:ext cx="183085" cy="54821"/>
          </a:xfrm>
          <a:custGeom>
            <a:rect b="b" l="l" r="r" t="t"/>
            <a:pathLst>
              <a:path extrusionOk="0" h="3038" w="10146">
                <a:moveTo>
                  <a:pt x="675" y="1"/>
                </a:moveTo>
                <a:cubicBezTo>
                  <a:pt x="265" y="1"/>
                  <a:pt x="0" y="121"/>
                  <a:pt x="97" y="266"/>
                </a:cubicBezTo>
                <a:lnTo>
                  <a:pt x="1374" y="2772"/>
                </a:lnTo>
                <a:cubicBezTo>
                  <a:pt x="1446" y="2917"/>
                  <a:pt x="1856" y="3037"/>
                  <a:pt x="2290" y="3037"/>
                </a:cubicBezTo>
                <a:lnTo>
                  <a:pt x="9471" y="3037"/>
                </a:lnTo>
                <a:cubicBezTo>
                  <a:pt x="9880" y="3037"/>
                  <a:pt x="10145" y="2917"/>
                  <a:pt x="10049" y="2772"/>
                </a:cubicBezTo>
                <a:lnTo>
                  <a:pt x="8459" y="266"/>
                </a:lnTo>
                <a:cubicBezTo>
                  <a:pt x="8362" y="121"/>
                  <a:pt x="7953" y="1"/>
                  <a:pt x="754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32"/>
          <p:cNvSpPr/>
          <p:nvPr/>
        </p:nvSpPr>
        <p:spPr>
          <a:xfrm>
            <a:off x="3727869" y="3202800"/>
            <a:ext cx="190483" cy="55254"/>
          </a:xfrm>
          <a:custGeom>
            <a:rect b="b" l="l" r="r" t="t"/>
            <a:pathLst>
              <a:path extrusionOk="0" h="3062" w="10556">
                <a:moveTo>
                  <a:pt x="652" y="1"/>
                </a:moveTo>
                <a:cubicBezTo>
                  <a:pt x="242" y="1"/>
                  <a:pt x="1" y="121"/>
                  <a:pt x="97" y="266"/>
                </a:cubicBezTo>
                <a:lnTo>
                  <a:pt x="1760" y="2772"/>
                </a:lnTo>
                <a:cubicBezTo>
                  <a:pt x="1856" y="2917"/>
                  <a:pt x="2266" y="3037"/>
                  <a:pt x="2700" y="3037"/>
                </a:cubicBezTo>
                <a:lnTo>
                  <a:pt x="9881" y="3061"/>
                </a:lnTo>
                <a:cubicBezTo>
                  <a:pt x="10291" y="3061"/>
                  <a:pt x="10556" y="2941"/>
                  <a:pt x="10435" y="2796"/>
                </a:cubicBezTo>
                <a:lnTo>
                  <a:pt x="8459" y="290"/>
                </a:lnTo>
                <a:cubicBezTo>
                  <a:pt x="8339" y="145"/>
                  <a:pt x="7929" y="25"/>
                  <a:pt x="7519" y="25"/>
                </a:cubicBezTo>
                <a:lnTo>
                  <a:pt x="652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2"/>
          <p:cNvSpPr/>
          <p:nvPr/>
        </p:nvSpPr>
        <p:spPr>
          <a:xfrm>
            <a:off x="3903555" y="3203251"/>
            <a:ext cx="197863" cy="54803"/>
          </a:xfrm>
          <a:custGeom>
            <a:rect b="b" l="l" r="r" t="t"/>
            <a:pathLst>
              <a:path extrusionOk="0" h="3037" w="10965">
                <a:moveTo>
                  <a:pt x="651" y="0"/>
                </a:moveTo>
                <a:cubicBezTo>
                  <a:pt x="241" y="0"/>
                  <a:pt x="0" y="120"/>
                  <a:pt x="121" y="265"/>
                </a:cubicBezTo>
                <a:lnTo>
                  <a:pt x="2145" y="2771"/>
                </a:lnTo>
                <a:cubicBezTo>
                  <a:pt x="2266" y="2916"/>
                  <a:pt x="2723" y="3036"/>
                  <a:pt x="3133" y="3036"/>
                </a:cubicBezTo>
                <a:lnTo>
                  <a:pt x="10314" y="3036"/>
                </a:lnTo>
                <a:cubicBezTo>
                  <a:pt x="10748" y="3036"/>
                  <a:pt x="10965" y="2916"/>
                  <a:pt x="10820" y="2771"/>
                </a:cubicBezTo>
                <a:lnTo>
                  <a:pt x="8483" y="265"/>
                </a:lnTo>
                <a:cubicBezTo>
                  <a:pt x="8362" y="120"/>
                  <a:pt x="7928" y="0"/>
                  <a:pt x="7519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2"/>
          <p:cNvSpPr/>
          <p:nvPr/>
        </p:nvSpPr>
        <p:spPr>
          <a:xfrm>
            <a:off x="4079656" y="3203251"/>
            <a:ext cx="205262" cy="54803"/>
          </a:xfrm>
          <a:custGeom>
            <a:rect b="b" l="l" r="r" t="t"/>
            <a:pathLst>
              <a:path extrusionOk="0" h="3037" w="11375">
                <a:moveTo>
                  <a:pt x="627" y="0"/>
                </a:moveTo>
                <a:cubicBezTo>
                  <a:pt x="218" y="0"/>
                  <a:pt x="1" y="120"/>
                  <a:pt x="145" y="265"/>
                </a:cubicBezTo>
                <a:lnTo>
                  <a:pt x="2531" y="2771"/>
                </a:lnTo>
                <a:cubicBezTo>
                  <a:pt x="2676" y="2916"/>
                  <a:pt x="3134" y="3036"/>
                  <a:pt x="3543" y="3036"/>
                </a:cubicBezTo>
                <a:lnTo>
                  <a:pt x="10724" y="3036"/>
                </a:lnTo>
                <a:cubicBezTo>
                  <a:pt x="11158" y="3036"/>
                  <a:pt x="11375" y="2916"/>
                  <a:pt x="11206" y="2771"/>
                </a:cubicBezTo>
                <a:lnTo>
                  <a:pt x="8507" y="265"/>
                </a:lnTo>
                <a:cubicBezTo>
                  <a:pt x="8339" y="120"/>
                  <a:pt x="7881" y="0"/>
                  <a:pt x="749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2"/>
          <p:cNvSpPr/>
          <p:nvPr/>
        </p:nvSpPr>
        <p:spPr>
          <a:xfrm>
            <a:off x="1483648" y="3264117"/>
            <a:ext cx="290940" cy="54803"/>
          </a:xfrm>
          <a:custGeom>
            <a:rect b="b" l="l" r="r" t="t"/>
            <a:pathLst>
              <a:path extrusionOk="0" h="3037" w="16123">
                <a:moveTo>
                  <a:pt x="3977" y="1"/>
                </a:moveTo>
                <a:cubicBezTo>
                  <a:pt x="3543" y="1"/>
                  <a:pt x="3061" y="121"/>
                  <a:pt x="2917" y="266"/>
                </a:cubicBezTo>
                <a:lnTo>
                  <a:pt x="170" y="2748"/>
                </a:lnTo>
                <a:cubicBezTo>
                  <a:pt x="1" y="2916"/>
                  <a:pt x="242" y="3037"/>
                  <a:pt x="676" y="3037"/>
                </a:cubicBezTo>
                <a:lnTo>
                  <a:pt x="12676" y="3037"/>
                </a:lnTo>
                <a:cubicBezTo>
                  <a:pt x="13110" y="3037"/>
                  <a:pt x="13568" y="2916"/>
                  <a:pt x="13712" y="2772"/>
                </a:cubicBezTo>
                <a:lnTo>
                  <a:pt x="16002" y="266"/>
                </a:lnTo>
                <a:cubicBezTo>
                  <a:pt x="16122" y="121"/>
                  <a:pt x="15881" y="1"/>
                  <a:pt x="1547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2"/>
          <p:cNvSpPr/>
          <p:nvPr/>
        </p:nvSpPr>
        <p:spPr>
          <a:xfrm>
            <a:off x="1754558" y="3264117"/>
            <a:ext cx="203530" cy="54803"/>
          </a:xfrm>
          <a:custGeom>
            <a:rect b="b" l="l" r="r" t="t"/>
            <a:pathLst>
              <a:path extrusionOk="0" h="3037" w="11279">
                <a:moveTo>
                  <a:pt x="3374" y="1"/>
                </a:moveTo>
                <a:cubicBezTo>
                  <a:pt x="2941" y="1"/>
                  <a:pt x="2483" y="121"/>
                  <a:pt x="2362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700" y="3037"/>
                </a:cubicBezTo>
                <a:lnTo>
                  <a:pt x="8242" y="3037"/>
                </a:lnTo>
                <a:cubicBezTo>
                  <a:pt x="8676" y="3037"/>
                  <a:pt x="9134" y="2916"/>
                  <a:pt x="9230" y="2772"/>
                </a:cubicBezTo>
                <a:lnTo>
                  <a:pt x="11158" y="266"/>
                </a:lnTo>
                <a:cubicBezTo>
                  <a:pt x="11278" y="121"/>
                  <a:pt x="11013" y="1"/>
                  <a:pt x="105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2"/>
          <p:cNvSpPr/>
          <p:nvPr/>
        </p:nvSpPr>
        <p:spPr>
          <a:xfrm>
            <a:off x="1946755" y="3264117"/>
            <a:ext cx="196131" cy="55254"/>
          </a:xfrm>
          <a:custGeom>
            <a:rect b="b" l="l" r="r" t="t"/>
            <a:pathLst>
              <a:path extrusionOk="0" h="3062" w="10869">
                <a:moveTo>
                  <a:pt x="2941" y="1"/>
                </a:moveTo>
                <a:cubicBezTo>
                  <a:pt x="2531" y="1"/>
                  <a:pt x="2097" y="121"/>
                  <a:pt x="1977" y="266"/>
                </a:cubicBezTo>
                <a:lnTo>
                  <a:pt x="121" y="2772"/>
                </a:lnTo>
                <a:cubicBezTo>
                  <a:pt x="1" y="2916"/>
                  <a:pt x="290" y="3037"/>
                  <a:pt x="724" y="3037"/>
                </a:cubicBezTo>
                <a:lnTo>
                  <a:pt x="8266" y="3061"/>
                </a:lnTo>
                <a:cubicBezTo>
                  <a:pt x="8700" y="3061"/>
                  <a:pt x="9134" y="2941"/>
                  <a:pt x="9230" y="2796"/>
                </a:cubicBezTo>
                <a:lnTo>
                  <a:pt x="10773" y="290"/>
                </a:lnTo>
                <a:cubicBezTo>
                  <a:pt x="10869" y="145"/>
                  <a:pt x="10604" y="25"/>
                  <a:pt x="10170" y="25"/>
                </a:cubicBezTo>
                <a:lnTo>
                  <a:pt x="2941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2"/>
          <p:cNvSpPr/>
          <p:nvPr/>
        </p:nvSpPr>
        <p:spPr>
          <a:xfrm>
            <a:off x="2139404" y="3264550"/>
            <a:ext cx="188733" cy="54821"/>
          </a:xfrm>
          <a:custGeom>
            <a:rect b="b" l="l" r="r" t="t"/>
            <a:pathLst>
              <a:path extrusionOk="0" h="3038" w="10459">
                <a:moveTo>
                  <a:pt x="2506" y="1"/>
                </a:moveTo>
                <a:cubicBezTo>
                  <a:pt x="2097" y="1"/>
                  <a:pt x="1663" y="121"/>
                  <a:pt x="1591" y="266"/>
                </a:cubicBezTo>
                <a:lnTo>
                  <a:pt x="97" y="2772"/>
                </a:lnTo>
                <a:cubicBezTo>
                  <a:pt x="0" y="2917"/>
                  <a:pt x="289" y="3037"/>
                  <a:pt x="723" y="3037"/>
                </a:cubicBezTo>
                <a:lnTo>
                  <a:pt x="8266" y="3037"/>
                </a:lnTo>
                <a:cubicBezTo>
                  <a:pt x="8699" y="3037"/>
                  <a:pt x="9133" y="2917"/>
                  <a:pt x="9205" y="2772"/>
                </a:cubicBezTo>
                <a:lnTo>
                  <a:pt x="10386" y="266"/>
                </a:lnTo>
                <a:cubicBezTo>
                  <a:pt x="10459" y="121"/>
                  <a:pt x="10169" y="1"/>
                  <a:pt x="973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2"/>
          <p:cNvSpPr/>
          <p:nvPr/>
        </p:nvSpPr>
        <p:spPr>
          <a:xfrm>
            <a:off x="2332467" y="3264550"/>
            <a:ext cx="181352" cy="54821"/>
          </a:xfrm>
          <a:custGeom>
            <a:rect b="b" l="l" r="r" t="t"/>
            <a:pathLst>
              <a:path extrusionOk="0" h="3038" w="10050">
                <a:moveTo>
                  <a:pt x="2097" y="1"/>
                </a:moveTo>
                <a:cubicBezTo>
                  <a:pt x="1663" y="1"/>
                  <a:pt x="1278" y="121"/>
                  <a:pt x="1205" y="266"/>
                </a:cubicBezTo>
                <a:lnTo>
                  <a:pt x="73" y="2772"/>
                </a:lnTo>
                <a:cubicBezTo>
                  <a:pt x="0" y="2917"/>
                  <a:pt x="314" y="3037"/>
                  <a:pt x="748" y="3037"/>
                </a:cubicBezTo>
                <a:lnTo>
                  <a:pt x="8290" y="3037"/>
                </a:lnTo>
                <a:cubicBezTo>
                  <a:pt x="8748" y="3037"/>
                  <a:pt x="9134" y="2917"/>
                  <a:pt x="9182" y="2772"/>
                </a:cubicBezTo>
                <a:lnTo>
                  <a:pt x="10001" y="266"/>
                </a:lnTo>
                <a:cubicBezTo>
                  <a:pt x="10049" y="121"/>
                  <a:pt x="9736" y="1"/>
                  <a:pt x="932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2"/>
          <p:cNvSpPr/>
          <p:nvPr/>
        </p:nvSpPr>
        <p:spPr>
          <a:xfrm>
            <a:off x="2525098" y="3264550"/>
            <a:ext cx="173954" cy="55254"/>
          </a:xfrm>
          <a:custGeom>
            <a:rect b="b" l="l" r="r" t="t"/>
            <a:pathLst>
              <a:path extrusionOk="0" h="3062" w="9640">
                <a:moveTo>
                  <a:pt x="1664" y="1"/>
                </a:moveTo>
                <a:cubicBezTo>
                  <a:pt x="1230" y="1"/>
                  <a:pt x="844" y="121"/>
                  <a:pt x="796" y="266"/>
                </a:cubicBezTo>
                <a:lnTo>
                  <a:pt x="49" y="2772"/>
                </a:lnTo>
                <a:cubicBezTo>
                  <a:pt x="1" y="2917"/>
                  <a:pt x="314" y="3037"/>
                  <a:pt x="772" y="3037"/>
                </a:cubicBezTo>
                <a:lnTo>
                  <a:pt x="8290" y="3061"/>
                </a:lnTo>
                <a:cubicBezTo>
                  <a:pt x="8748" y="3061"/>
                  <a:pt x="9134" y="2941"/>
                  <a:pt x="9158" y="2796"/>
                </a:cubicBezTo>
                <a:lnTo>
                  <a:pt x="9616" y="290"/>
                </a:lnTo>
                <a:cubicBezTo>
                  <a:pt x="9640" y="145"/>
                  <a:pt x="9302" y="25"/>
                  <a:pt x="8893" y="25"/>
                </a:cubicBezTo>
                <a:lnTo>
                  <a:pt x="1664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2"/>
          <p:cNvSpPr/>
          <p:nvPr/>
        </p:nvSpPr>
        <p:spPr>
          <a:xfrm>
            <a:off x="2717295" y="3264983"/>
            <a:ext cx="166573" cy="54821"/>
          </a:xfrm>
          <a:custGeom>
            <a:rect b="b" l="l" r="r" t="t"/>
            <a:pathLst>
              <a:path extrusionOk="0" h="3038" w="9231">
                <a:moveTo>
                  <a:pt x="1254" y="1"/>
                </a:moveTo>
                <a:cubicBezTo>
                  <a:pt x="820" y="1"/>
                  <a:pt x="459" y="121"/>
                  <a:pt x="435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96" y="3037"/>
                </a:cubicBezTo>
                <a:lnTo>
                  <a:pt x="8339" y="3037"/>
                </a:lnTo>
                <a:cubicBezTo>
                  <a:pt x="8772" y="3037"/>
                  <a:pt x="9134" y="2917"/>
                  <a:pt x="9134" y="2772"/>
                </a:cubicBezTo>
                <a:lnTo>
                  <a:pt x="9230" y="266"/>
                </a:lnTo>
                <a:cubicBezTo>
                  <a:pt x="9230" y="121"/>
                  <a:pt x="8893" y="1"/>
                  <a:pt x="848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2"/>
          <p:cNvSpPr/>
          <p:nvPr/>
        </p:nvSpPr>
        <p:spPr>
          <a:xfrm>
            <a:off x="2909943" y="3264983"/>
            <a:ext cx="164823" cy="54821"/>
          </a:xfrm>
          <a:custGeom>
            <a:rect b="b" l="l" r="r" t="t"/>
            <a:pathLst>
              <a:path extrusionOk="0" h="3038" w="9134">
                <a:moveTo>
                  <a:pt x="795" y="1"/>
                </a:moveTo>
                <a:cubicBezTo>
                  <a:pt x="386" y="1"/>
                  <a:pt x="48" y="121"/>
                  <a:pt x="24" y="266"/>
                </a:cubicBezTo>
                <a:lnTo>
                  <a:pt x="0" y="2772"/>
                </a:lnTo>
                <a:cubicBezTo>
                  <a:pt x="0" y="2917"/>
                  <a:pt x="362" y="3037"/>
                  <a:pt x="795" y="3037"/>
                </a:cubicBezTo>
                <a:lnTo>
                  <a:pt x="8338" y="3037"/>
                </a:lnTo>
                <a:cubicBezTo>
                  <a:pt x="8772" y="3037"/>
                  <a:pt x="9133" y="2917"/>
                  <a:pt x="9109" y="2772"/>
                </a:cubicBezTo>
                <a:lnTo>
                  <a:pt x="8820" y="266"/>
                </a:lnTo>
                <a:cubicBezTo>
                  <a:pt x="8820" y="121"/>
                  <a:pt x="8458" y="1"/>
                  <a:pt x="802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2"/>
          <p:cNvSpPr/>
          <p:nvPr/>
        </p:nvSpPr>
        <p:spPr>
          <a:xfrm>
            <a:off x="3095608" y="3264983"/>
            <a:ext cx="171355" cy="55254"/>
          </a:xfrm>
          <a:custGeom>
            <a:rect b="b" l="l" r="r" t="t"/>
            <a:pathLst>
              <a:path extrusionOk="0" h="3062" w="9496">
                <a:moveTo>
                  <a:pt x="748" y="1"/>
                </a:moveTo>
                <a:cubicBezTo>
                  <a:pt x="338" y="1"/>
                  <a:pt x="1" y="121"/>
                  <a:pt x="25" y="266"/>
                </a:cubicBezTo>
                <a:lnTo>
                  <a:pt x="362" y="2772"/>
                </a:lnTo>
                <a:cubicBezTo>
                  <a:pt x="362" y="2917"/>
                  <a:pt x="748" y="3037"/>
                  <a:pt x="1182" y="3037"/>
                </a:cubicBezTo>
                <a:lnTo>
                  <a:pt x="8724" y="3061"/>
                </a:lnTo>
                <a:cubicBezTo>
                  <a:pt x="9182" y="3061"/>
                  <a:pt x="9495" y="2941"/>
                  <a:pt x="9471" y="2796"/>
                </a:cubicBezTo>
                <a:lnTo>
                  <a:pt x="8821" y="290"/>
                </a:lnTo>
                <a:cubicBezTo>
                  <a:pt x="8772" y="145"/>
                  <a:pt x="8411" y="25"/>
                  <a:pt x="7977" y="25"/>
                </a:cubicBezTo>
                <a:lnTo>
                  <a:pt x="748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2"/>
          <p:cNvSpPr/>
          <p:nvPr/>
        </p:nvSpPr>
        <p:spPr>
          <a:xfrm>
            <a:off x="3289556" y="3265416"/>
            <a:ext cx="179169" cy="54821"/>
          </a:xfrm>
          <a:custGeom>
            <a:rect b="b" l="l" r="r" t="t"/>
            <a:pathLst>
              <a:path extrusionOk="0" h="3038" w="9929">
                <a:moveTo>
                  <a:pt x="747" y="1"/>
                </a:moveTo>
                <a:cubicBezTo>
                  <a:pt x="314" y="1"/>
                  <a:pt x="0" y="121"/>
                  <a:pt x="49" y="266"/>
                </a:cubicBezTo>
                <a:lnTo>
                  <a:pt x="747" y="2772"/>
                </a:lnTo>
                <a:cubicBezTo>
                  <a:pt x="796" y="2917"/>
                  <a:pt x="1181" y="3037"/>
                  <a:pt x="1639" y="3037"/>
                </a:cubicBezTo>
                <a:lnTo>
                  <a:pt x="9182" y="3037"/>
                </a:lnTo>
                <a:cubicBezTo>
                  <a:pt x="9615" y="3037"/>
                  <a:pt x="9929" y="2917"/>
                  <a:pt x="9856" y="2772"/>
                </a:cubicBezTo>
                <a:lnTo>
                  <a:pt x="8844" y="266"/>
                </a:lnTo>
                <a:cubicBezTo>
                  <a:pt x="8772" y="121"/>
                  <a:pt x="8386" y="1"/>
                  <a:pt x="795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2"/>
          <p:cNvSpPr/>
          <p:nvPr/>
        </p:nvSpPr>
        <p:spPr>
          <a:xfrm>
            <a:off x="3474806" y="3265416"/>
            <a:ext cx="186116" cy="54821"/>
          </a:xfrm>
          <a:custGeom>
            <a:rect b="b" l="l" r="r" t="t"/>
            <a:pathLst>
              <a:path extrusionOk="0" h="3038" w="10314">
                <a:moveTo>
                  <a:pt x="699" y="1"/>
                </a:moveTo>
                <a:cubicBezTo>
                  <a:pt x="289" y="1"/>
                  <a:pt x="0" y="121"/>
                  <a:pt x="48" y="266"/>
                </a:cubicBezTo>
                <a:lnTo>
                  <a:pt x="1133" y="2772"/>
                </a:lnTo>
                <a:cubicBezTo>
                  <a:pt x="1205" y="2917"/>
                  <a:pt x="1615" y="3037"/>
                  <a:pt x="2048" y="3037"/>
                </a:cubicBezTo>
                <a:lnTo>
                  <a:pt x="9591" y="3037"/>
                </a:lnTo>
                <a:cubicBezTo>
                  <a:pt x="10025" y="3037"/>
                  <a:pt x="10314" y="2917"/>
                  <a:pt x="10242" y="2772"/>
                </a:cubicBezTo>
                <a:lnTo>
                  <a:pt x="8844" y="266"/>
                </a:lnTo>
                <a:cubicBezTo>
                  <a:pt x="8772" y="121"/>
                  <a:pt x="8362" y="1"/>
                  <a:pt x="7928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2"/>
          <p:cNvSpPr/>
          <p:nvPr/>
        </p:nvSpPr>
        <p:spPr>
          <a:xfrm>
            <a:off x="3659605" y="3265416"/>
            <a:ext cx="193966" cy="55254"/>
          </a:xfrm>
          <a:custGeom>
            <a:rect b="b" l="l" r="r" t="t"/>
            <a:pathLst>
              <a:path extrusionOk="0" h="3062" w="10749">
                <a:moveTo>
                  <a:pt x="699" y="1"/>
                </a:moveTo>
                <a:cubicBezTo>
                  <a:pt x="290" y="1"/>
                  <a:pt x="1" y="121"/>
                  <a:pt x="97" y="266"/>
                </a:cubicBezTo>
                <a:lnTo>
                  <a:pt x="1543" y="2772"/>
                </a:lnTo>
                <a:cubicBezTo>
                  <a:pt x="1615" y="2941"/>
                  <a:pt x="2049" y="3037"/>
                  <a:pt x="2483" y="3037"/>
                </a:cubicBezTo>
                <a:lnTo>
                  <a:pt x="10025" y="3061"/>
                </a:lnTo>
                <a:cubicBezTo>
                  <a:pt x="10483" y="3061"/>
                  <a:pt x="10748" y="2941"/>
                  <a:pt x="10652" y="2796"/>
                </a:cubicBezTo>
                <a:lnTo>
                  <a:pt x="8893" y="290"/>
                </a:lnTo>
                <a:cubicBezTo>
                  <a:pt x="8796" y="146"/>
                  <a:pt x="8362" y="25"/>
                  <a:pt x="7929" y="25"/>
                </a:cubicBezTo>
                <a:lnTo>
                  <a:pt x="699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2"/>
          <p:cNvSpPr/>
          <p:nvPr/>
        </p:nvSpPr>
        <p:spPr>
          <a:xfrm>
            <a:off x="3844855" y="3265867"/>
            <a:ext cx="200913" cy="54803"/>
          </a:xfrm>
          <a:custGeom>
            <a:rect b="b" l="l" r="r" t="t"/>
            <a:pathLst>
              <a:path extrusionOk="0" h="3037" w="11134">
                <a:moveTo>
                  <a:pt x="675" y="0"/>
                </a:moveTo>
                <a:cubicBezTo>
                  <a:pt x="265" y="0"/>
                  <a:pt x="0" y="121"/>
                  <a:pt x="97" y="265"/>
                </a:cubicBezTo>
                <a:lnTo>
                  <a:pt x="1904" y="2771"/>
                </a:lnTo>
                <a:cubicBezTo>
                  <a:pt x="2024" y="2916"/>
                  <a:pt x="2458" y="3036"/>
                  <a:pt x="2916" y="3036"/>
                </a:cubicBezTo>
                <a:lnTo>
                  <a:pt x="10434" y="3036"/>
                </a:lnTo>
                <a:cubicBezTo>
                  <a:pt x="10892" y="3036"/>
                  <a:pt x="11133" y="2916"/>
                  <a:pt x="11013" y="2771"/>
                </a:cubicBezTo>
                <a:lnTo>
                  <a:pt x="8892" y="265"/>
                </a:lnTo>
                <a:cubicBezTo>
                  <a:pt x="8772" y="121"/>
                  <a:pt x="8338" y="0"/>
                  <a:pt x="790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2"/>
          <p:cNvSpPr/>
          <p:nvPr/>
        </p:nvSpPr>
        <p:spPr>
          <a:xfrm>
            <a:off x="4029654" y="3265867"/>
            <a:ext cx="322681" cy="55236"/>
          </a:xfrm>
          <a:custGeom>
            <a:rect b="b" l="l" r="r" t="t"/>
            <a:pathLst>
              <a:path extrusionOk="0" h="3061" w="17882">
                <a:moveTo>
                  <a:pt x="675" y="0"/>
                </a:moveTo>
                <a:cubicBezTo>
                  <a:pt x="242" y="0"/>
                  <a:pt x="1" y="121"/>
                  <a:pt x="145" y="265"/>
                </a:cubicBezTo>
                <a:lnTo>
                  <a:pt x="2314" y="2771"/>
                </a:lnTo>
                <a:cubicBezTo>
                  <a:pt x="2435" y="2916"/>
                  <a:pt x="2892" y="3036"/>
                  <a:pt x="3350" y="3036"/>
                </a:cubicBezTo>
                <a:lnTo>
                  <a:pt x="17206" y="3060"/>
                </a:lnTo>
                <a:cubicBezTo>
                  <a:pt x="17664" y="3060"/>
                  <a:pt x="17881" y="2940"/>
                  <a:pt x="17737" y="2795"/>
                </a:cubicBezTo>
                <a:lnTo>
                  <a:pt x="15013" y="289"/>
                </a:lnTo>
                <a:cubicBezTo>
                  <a:pt x="14869" y="145"/>
                  <a:pt x="14387" y="24"/>
                  <a:pt x="13977" y="24"/>
                </a:cubicBezTo>
                <a:lnTo>
                  <a:pt x="675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32"/>
          <p:cNvSpPr/>
          <p:nvPr/>
        </p:nvSpPr>
        <p:spPr>
          <a:xfrm>
            <a:off x="1275373" y="3454149"/>
            <a:ext cx="326145" cy="54803"/>
          </a:xfrm>
          <a:custGeom>
            <a:rect b="b" l="l" r="r" t="t"/>
            <a:pathLst>
              <a:path extrusionOk="0" h="3037" w="18074">
                <a:moveTo>
                  <a:pt x="4073" y="0"/>
                </a:moveTo>
                <a:cubicBezTo>
                  <a:pt x="3591" y="0"/>
                  <a:pt x="3060" y="97"/>
                  <a:pt x="2892" y="265"/>
                </a:cubicBezTo>
                <a:lnTo>
                  <a:pt x="145" y="2747"/>
                </a:lnTo>
                <a:cubicBezTo>
                  <a:pt x="0" y="2892"/>
                  <a:pt x="265" y="3013"/>
                  <a:pt x="771" y="3013"/>
                </a:cubicBezTo>
                <a:lnTo>
                  <a:pt x="14507" y="3037"/>
                </a:lnTo>
                <a:cubicBezTo>
                  <a:pt x="15013" y="3037"/>
                  <a:pt x="15519" y="2916"/>
                  <a:pt x="15664" y="2772"/>
                </a:cubicBezTo>
                <a:lnTo>
                  <a:pt x="17929" y="265"/>
                </a:lnTo>
                <a:cubicBezTo>
                  <a:pt x="18073" y="121"/>
                  <a:pt x="17784" y="0"/>
                  <a:pt x="1730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32"/>
          <p:cNvSpPr/>
          <p:nvPr/>
        </p:nvSpPr>
        <p:spPr>
          <a:xfrm>
            <a:off x="1584971" y="3454149"/>
            <a:ext cx="227439" cy="54803"/>
          </a:xfrm>
          <a:custGeom>
            <a:rect b="b" l="l" r="r" t="t"/>
            <a:pathLst>
              <a:path extrusionOk="0" h="3037" w="12604">
                <a:moveTo>
                  <a:pt x="3495" y="0"/>
                </a:moveTo>
                <a:cubicBezTo>
                  <a:pt x="3013" y="0"/>
                  <a:pt x="2507" y="121"/>
                  <a:pt x="2362" y="265"/>
                </a:cubicBezTo>
                <a:lnTo>
                  <a:pt x="145" y="2772"/>
                </a:lnTo>
                <a:cubicBezTo>
                  <a:pt x="1" y="2916"/>
                  <a:pt x="314" y="3037"/>
                  <a:pt x="820" y="3037"/>
                </a:cubicBezTo>
                <a:lnTo>
                  <a:pt x="9447" y="3037"/>
                </a:lnTo>
                <a:cubicBezTo>
                  <a:pt x="9953" y="3037"/>
                  <a:pt x="10459" y="2916"/>
                  <a:pt x="10579" y="2772"/>
                </a:cubicBezTo>
                <a:lnTo>
                  <a:pt x="12483" y="265"/>
                </a:lnTo>
                <a:cubicBezTo>
                  <a:pt x="12604" y="121"/>
                  <a:pt x="12290" y="0"/>
                  <a:pt x="11808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32"/>
          <p:cNvSpPr/>
          <p:nvPr/>
        </p:nvSpPr>
        <p:spPr>
          <a:xfrm>
            <a:off x="1805445" y="3454149"/>
            <a:ext cx="219608" cy="55236"/>
          </a:xfrm>
          <a:custGeom>
            <a:rect b="b" l="l" r="r" t="t"/>
            <a:pathLst>
              <a:path extrusionOk="0" h="3061" w="12170">
                <a:moveTo>
                  <a:pt x="3061" y="0"/>
                </a:moveTo>
                <a:cubicBezTo>
                  <a:pt x="2554" y="0"/>
                  <a:pt x="2073" y="121"/>
                  <a:pt x="1976" y="265"/>
                </a:cubicBezTo>
                <a:lnTo>
                  <a:pt x="97" y="2772"/>
                </a:lnTo>
                <a:cubicBezTo>
                  <a:pt x="0" y="2916"/>
                  <a:pt x="313" y="3037"/>
                  <a:pt x="819" y="3037"/>
                </a:cubicBezTo>
                <a:lnTo>
                  <a:pt x="9446" y="3061"/>
                </a:lnTo>
                <a:cubicBezTo>
                  <a:pt x="9952" y="3061"/>
                  <a:pt x="10434" y="2940"/>
                  <a:pt x="10531" y="2796"/>
                </a:cubicBezTo>
                <a:lnTo>
                  <a:pt x="12073" y="290"/>
                </a:lnTo>
                <a:cubicBezTo>
                  <a:pt x="12169" y="145"/>
                  <a:pt x="11856" y="24"/>
                  <a:pt x="11350" y="24"/>
                </a:cubicBezTo>
                <a:lnTo>
                  <a:pt x="306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32"/>
          <p:cNvSpPr/>
          <p:nvPr/>
        </p:nvSpPr>
        <p:spPr>
          <a:xfrm>
            <a:off x="2025468" y="3454582"/>
            <a:ext cx="212227" cy="54803"/>
          </a:xfrm>
          <a:custGeom>
            <a:rect b="b" l="l" r="r" t="t"/>
            <a:pathLst>
              <a:path extrusionOk="0" h="3037" w="11761">
                <a:moveTo>
                  <a:pt x="2627" y="0"/>
                </a:moveTo>
                <a:cubicBezTo>
                  <a:pt x="2145" y="0"/>
                  <a:pt x="1687" y="121"/>
                  <a:pt x="1591" y="266"/>
                </a:cubicBezTo>
                <a:lnTo>
                  <a:pt x="97" y="2772"/>
                </a:lnTo>
                <a:cubicBezTo>
                  <a:pt x="1" y="2916"/>
                  <a:pt x="338" y="3037"/>
                  <a:pt x="844" y="3037"/>
                </a:cubicBezTo>
                <a:lnTo>
                  <a:pt x="9471" y="3037"/>
                </a:lnTo>
                <a:cubicBezTo>
                  <a:pt x="9977" y="3037"/>
                  <a:pt x="10435" y="2916"/>
                  <a:pt x="10507" y="2772"/>
                </a:cubicBezTo>
                <a:lnTo>
                  <a:pt x="11712" y="266"/>
                </a:lnTo>
                <a:cubicBezTo>
                  <a:pt x="11760" y="121"/>
                  <a:pt x="11423" y="0"/>
                  <a:pt x="10941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2"/>
          <p:cNvSpPr/>
          <p:nvPr/>
        </p:nvSpPr>
        <p:spPr>
          <a:xfrm>
            <a:off x="2250290" y="3454582"/>
            <a:ext cx="1193208" cy="55669"/>
          </a:xfrm>
          <a:custGeom>
            <a:rect b="b" l="l" r="r" t="t"/>
            <a:pathLst>
              <a:path extrusionOk="0" h="3085" w="66124">
                <a:moveTo>
                  <a:pt x="2193" y="0"/>
                </a:moveTo>
                <a:cubicBezTo>
                  <a:pt x="1711" y="0"/>
                  <a:pt x="1253" y="121"/>
                  <a:pt x="1181" y="266"/>
                </a:cubicBezTo>
                <a:lnTo>
                  <a:pt x="72" y="2772"/>
                </a:lnTo>
                <a:cubicBezTo>
                  <a:pt x="0" y="2916"/>
                  <a:pt x="362" y="3037"/>
                  <a:pt x="868" y="3037"/>
                </a:cubicBezTo>
                <a:lnTo>
                  <a:pt x="65256" y="3085"/>
                </a:lnTo>
                <a:cubicBezTo>
                  <a:pt x="65763" y="3085"/>
                  <a:pt x="66124" y="2964"/>
                  <a:pt x="66076" y="2820"/>
                </a:cubicBezTo>
                <a:lnTo>
                  <a:pt x="65232" y="314"/>
                </a:lnTo>
                <a:cubicBezTo>
                  <a:pt x="65160" y="169"/>
                  <a:pt x="64726" y="49"/>
                  <a:pt x="64244" y="49"/>
                </a:cubicBezTo>
                <a:lnTo>
                  <a:pt x="2193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2"/>
          <p:cNvSpPr/>
          <p:nvPr/>
        </p:nvSpPr>
        <p:spPr>
          <a:xfrm>
            <a:off x="3457411" y="3455448"/>
            <a:ext cx="206561" cy="55254"/>
          </a:xfrm>
          <a:custGeom>
            <a:rect b="b" l="l" r="r" t="t"/>
            <a:pathLst>
              <a:path extrusionOk="0" h="3062" w="11447">
                <a:moveTo>
                  <a:pt x="844" y="1"/>
                </a:moveTo>
                <a:cubicBezTo>
                  <a:pt x="338" y="1"/>
                  <a:pt x="0" y="121"/>
                  <a:pt x="48" y="266"/>
                </a:cubicBezTo>
                <a:lnTo>
                  <a:pt x="940" y="2772"/>
                </a:lnTo>
                <a:cubicBezTo>
                  <a:pt x="1012" y="2916"/>
                  <a:pt x="1470" y="3037"/>
                  <a:pt x="1976" y="3037"/>
                </a:cubicBezTo>
                <a:lnTo>
                  <a:pt x="10579" y="3061"/>
                </a:lnTo>
                <a:cubicBezTo>
                  <a:pt x="11085" y="3061"/>
                  <a:pt x="11447" y="2941"/>
                  <a:pt x="11374" y="2796"/>
                </a:cubicBezTo>
                <a:lnTo>
                  <a:pt x="10145" y="290"/>
                </a:lnTo>
                <a:cubicBezTo>
                  <a:pt x="10097" y="145"/>
                  <a:pt x="9639" y="25"/>
                  <a:pt x="9133" y="25"/>
                </a:cubicBezTo>
                <a:lnTo>
                  <a:pt x="844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2"/>
          <p:cNvSpPr/>
          <p:nvPr/>
        </p:nvSpPr>
        <p:spPr>
          <a:xfrm>
            <a:off x="3670035" y="3455881"/>
            <a:ext cx="213960" cy="54821"/>
          </a:xfrm>
          <a:custGeom>
            <a:rect b="b" l="l" r="r" t="t"/>
            <a:pathLst>
              <a:path extrusionOk="0" h="3038" w="11857">
                <a:moveTo>
                  <a:pt x="820" y="1"/>
                </a:moveTo>
                <a:cubicBezTo>
                  <a:pt x="338" y="1"/>
                  <a:pt x="1" y="121"/>
                  <a:pt x="73" y="266"/>
                </a:cubicBezTo>
                <a:lnTo>
                  <a:pt x="1350" y="2772"/>
                </a:lnTo>
                <a:cubicBezTo>
                  <a:pt x="1423" y="2917"/>
                  <a:pt x="1905" y="3037"/>
                  <a:pt x="2411" y="3037"/>
                </a:cubicBezTo>
                <a:lnTo>
                  <a:pt x="11038" y="3037"/>
                </a:lnTo>
                <a:cubicBezTo>
                  <a:pt x="11544" y="3037"/>
                  <a:pt x="11857" y="2917"/>
                  <a:pt x="11785" y="2772"/>
                </a:cubicBezTo>
                <a:lnTo>
                  <a:pt x="10194" y="266"/>
                </a:lnTo>
                <a:cubicBezTo>
                  <a:pt x="10098" y="121"/>
                  <a:pt x="9616" y="1"/>
                  <a:pt x="913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32"/>
          <p:cNvSpPr/>
          <p:nvPr/>
        </p:nvSpPr>
        <p:spPr>
          <a:xfrm>
            <a:off x="3882677" y="3455881"/>
            <a:ext cx="221791" cy="55254"/>
          </a:xfrm>
          <a:custGeom>
            <a:rect b="b" l="l" r="r" t="t"/>
            <a:pathLst>
              <a:path extrusionOk="0" h="3062" w="12291">
                <a:moveTo>
                  <a:pt x="820" y="1"/>
                </a:moveTo>
                <a:cubicBezTo>
                  <a:pt x="338" y="1"/>
                  <a:pt x="1" y="121"/>
                  <a:pt x="97" y="266"/>
                </a:cubicBezTo>
                <a:lnTo>
                  <a:pt x="1736" y="2772"/>
                </a:lnTo>
                <a:cubicBezTo>
                  <a:pt x="1832" y="2917"/>
                  <a:pt x="2338" y="3037"/>
                  <a:pt x="2844" y="3037"/>
                </a:cubicBezTo>
                <a:lnTo>
                  <a:pt x="11471" y="3061"/>
                </a:lnTo>
                <a:cubicBezTo>
                  <a:pt x="11977" y="3061"/>
                  <a:pt x="12290" y="2941"/>
                  <a:pt x="12170" y="2772"/>
                </a:cubicBezTo>
                <a:lnTo>
                  <a:pt x="10218" y="290"/>
                </a:lnTo>
                <a:cubicBezTo>
                  <a:pt x="10098" y="121"/>
                  <a:pt x="9616" y="1"/>
                  <a:pt x="913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32"/>
          <p:cNvSpPr/>
          <p:nvPr/>
        </p:nvSpPr>
        <p:spPr>
          <a:xfrm>
            <a:off x="4095752" y="3456314"/>
            <a:ext cx="228738" cy="54821"/>
          </a:xfrm>
          <a:custGeom>
            <a:rect b="b" l="l" r="r" t="t"/>
            <a:pathLst>
              <a:path extrusionOk="0" h="3038" w="12676">
                <a:moveTo>
                  <a:pt x="796" y="1"/>
                </a:moveTo>
                <a:cubicBezTo>
                  <a:pt x="290" y="1"/>
                  <a:pt x="0" y="97"/>
                  <a:pt x="121" y="266"/>
                </a:cubicBezTo>
                <a:lnTo>
                  <a:pt x="2121" y="2772"/>
                </a:lnTo>
                <a:cubicBezTo>
                  <a:pt x="2242" y="2917"/>
                  <a:pt x="2748" y="3037"/>
                  <a:pt x="3254" y="3037"/>
                </a:cubicBezTo>
                <a:lnTo>
                  <a:pt x="11881" y="3037"/>
                </a:lnTo>
                <a:cubicBezTo>
                  <a:pt x="12387" y="3037"/>
                  <a:pt x="12676" y="2917"/>
                  <a:pt x="12531" y="2772"/>
                </a:cubicBezTo>
                <a:lnTo>
                  <a:pt x="10218" y="266"/>
                </a:lnTo>
                <a:cubicBezTo>
                  <a:pt x="10097" y="121"/>
                  <a:pt x="9591" y="1"/>
                  <a:pt x="908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2"/>
          <p:cNvSpPr/>
          <p:nvPr/>
        </p:nvSpPr>
        <p:spPr>
          <a:xfrm>
            <a:off x="4309261" y="3456314"/>
            <a:ext cx="236137" cy="54821"/>
          </a:xfrm>
          <a:custGeom>
            <a:rect b="b" l="l" r="r" t="t"/>
            <a:pathLst>
              <a:path extrusionOk="0" h="3038" w="13086">
                <a:moveTo>
                  <a:pt x="772" y="1"/>
                </a:moveTo>
                <a:cubicBezTo>
                  <a:pt x="266" y="1"/>
                  <a:pt x="0" y="121"/>
                  <a:pt x="121" y="266"/>
                </a:cubicBezTo>
                <a:lnTo>
                  <a:pt x="2507" y="2772"/>
                </a:lnTo>
                <a:cubicBezTo>
                  <a:pt x="2627" y="2917"/>
                  <a:pt x="3157" y="3037"/>
                  <a:pt x="3663" y="3037"/>
                </a:cubicBezTo>
                <a:lnTo>
                  <a:pt x="12290" y="3037"/>
                </a:lnTo>
                <a:cubicBezTo>
                  <a:pt x="12796" y="3037"/>
                  <a:pt x="13085" y="2917"/>
                  <a:pt x="12917" y="2772"/>
                </a:cubicBezTo>
                <a:lnTo>
                  <a:pt x="10242" y="266"/>
                </a:lnTo>
                <a:cubicBezTo>
                  <a:pt x="10073" y="121"/>
                  <a:pt x="9567" y="1"/>
                  <a:pt x="9061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2"/>
          <p:cNvSpPr/>
          <p:nvPr/>
        </p:nvSpPr>
        <p:spPr>
          <a:xfrm>
            <a:off x="1414951" y="3326733"/>
            <a:ext cx="411805" cy="54821"/>
          </a:xfrm>
          <a:custGeom>
            <a:rect b="b" l="l" r="r" t="t"/>
            <a:pathLst>
              <a:path extrusionOk="0" h="3038" w="22821">
                <a:moveTo>
                  <a:pt x="4001" y="1"/>
                </a:moveTo>
                <a:cubicBezTo>
                  <a:pt x="3567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7"/>
                  <a:pt x="241" y="3037"/>
                  <a:pt x="723" y="3037"/>
                </a:cubicBezTo>
                <a:lnTo>
                  <a:pt x="19568" y="3037"/>
                </a:lnTo>
                <a:cubicBezTo>
                  <a:pt x="20026" y="3037"/>
                  <a:pt x="20508" y="2917"/>
                  <a:pt x="20628" y="2772"/>
                </a:cubicBezTo>
                <a:lnTo>
                  <a:pt x="22700" y="266"/>
                </a:lnTo>
                <a:cubicBezTo>
                  <a:pt x="22821" y="121"/>
                  <a:pt x="22556" y="1"/>
                  <a:pt x="2212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2"/>
          <p:cNvSpPr/>
          <p:nvPr/>
        </p:nvSpPr>
        <p:spPr>
          <a:xfrm>
            <a:off x="1815442" y="3326733"/>
            <a:ext cx="206994" cy="55254"/>
          </a:xfrm>
          <a:custGeom>
            <a:rect b="b" l="l" r="r" t="t"/>
            <a:pathLst>
              <a:path extrusionOk="0" h="3062" w="11471">
                <a:moveTo>
                  <a:pt x="3157" y="1"/>
                </a:moveTo>
                <a:cubicBezTo>
                  <a:pt x="2723" y="1"/>
                  <a:pt x="2266" y="121"/>
                  <a:pt x="2145" y="266"/>
                </a:cubicBezTo>
                <a:lnTo>
                  <a:pt x="121" y="2772"/>
                </a:lnTo>
                <a:cubicBezTo>
                  <a:pt x="0" y="2917"/>
                  <a:pt x="290" y="3037"/>
                  <a:pt x="747" y="3037"/>
                </a:cubicBezTo>
                <a:lnTo>
                  <a:pt x="8651" y="3061"/>
                </a:lnTo>
                <a:cubicBezTo>
                  <a:pt x="9109" y="3061"/>
                  <a:pt x="9567" y="2941"/>
                  <a:pt x="9664" y="2772"/>
                </a:cubicBezTo>
                <a:lnTo>
                  <a:pt x="11374" y="290"/>
                </a:lnTo>
                <a:cubicBezTo>
                  <a:pt x="11471" y="145"/>
                  <a:pt x="11206" y="25"/>
                  <a:pt x="10748" y="25"/>
                </a:cubicBezTo>
                <a:lnTo>
                  <a:pt x="3157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32"/>
          <p:cNvSpPr/>
          <p:nvPr/>
        </p:nvSpPr>
        <p:spPr>
          <a:xfrm>
            <a:off x="2017203" y="3327166"/>
            <a:ext cx="199614" cy="54821"/>
          </a:xfrm>
          <a:custGeom>
            <a:rect b="b" l="l" r="r" t="t"/>
            <a:pathLst>
              <a:path extrusionOk="0" h="3038" w="11062">
                <a:moveTo>
                  <a:pt x="2724" y="1"/>
                </a:moveTo>
                <a:cubicBezTo>
                  <a:pt x="2290" y="1"/>
                  <a:pt x="1856" y="121"/>
                  <a:pt x="1760" y="266"/>
                </a:cubicBezTo>
                <a:lnTo>
                  <a:pt x="97" y="2772"/>
                </a:lnTo>
                <a:cubicBezTo>
                  <a:pt x="1" y="2917"/>
                  <a:pt x="290" y="3037"/>
                  <a:pt x="772" y="3037"/>
                </a:cubicBezTo>
                <a:lnTo>
                  <a:pt x="8652" y="3037"/>
                </a:lnTo>
                <a:cubicBezTo>
                  <a:pt x="9134" y="3037"/>
                  <a:pt x="9567" y="2917"/>
                  <a:pt x="9640" y="2772"/>
                </a:cubicBezTo>
                <a:lnTo>
                  <a:pt x="10989" y="266"/>
                </a:lnTo>
                <a:cubicBezTo>
                  <a:pt x="11062" y="121"/>
                  <a:pt x="10772" y="1"/>
                  <a:pt x="1031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2"/>
          <p:cNvSpPr/>
          <p:nvPr/>
        </p:nvSpPr>
        <p:spPr>
          <a:xfrm>
            <a:off x="2219848" y="3327166"/>
            <a:ext cx="191782" cy="54821"/>
          </a:xfrm>
          <a:custGeom>
            <a:rect b="b" l="l" r="r" t="t"/>
            <a:pathLst>
              <a:path extrusionOk="0" h="3038" w="10628">
                <a:moveTo>
                  <a:pt x="2289" y="1"/>
                </a:moveTo>
                <a:cubicBezTo>
                  <a:pt x="1856" y="1"/>
                  <a:pt x="1422" y="121"/>
                  <a:pt x="1350" y="266"/>
                </a:cubicBezTo>
                <a:lnTo>
                  <a:pt x="72" y="2772"/>
                </a:lnTo>
                <a:cubicBezTo>
                  <a:pt x="0" y="2917"/>
                  <a:pt x="313" y="3037"/>
                  <a:pt x="771" y="3037"/>
                </a:cubicBezTo>
                <a:lnTo>
                  <a:pt x="8651" y="3037"/>
                </a:lnTo>
                <a:cubicBezTo>
                  <a:pt x="9133" y="3037"/>
                  <a:pt x="9543" y="2917"/>
                  <a:pt x="9615" y="2772"/>
                </a:cubicBezTo>
                <a:lnTo>
                  <a:pt x="10579" y="266"/>
                </a:lnTo>
                <a:cubicBezTo>
                  <a:pt x="10627" y="121"/>
                  <a:pt x="10314" y="1"/>
                  <a:pt x="98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2"/>
          <p:cNvSpPr/>
          <p:nvPr/>
        </p:nvSpPr>
        <p:spPr>
          <a:xfrm>
            <a:off x="2421176" y="3327166"/>
            <a:ext cx="184817" cy="55254"/>
          </a:xfrm>
          <a:custGeom>
            <a:rect b="b" l="l" r="r" t="t"/>
            <a:pathLst>
              <a:path extrusionOk="0" h="3062" w="10242">
                <a:moveTo>
                  <a:pt x="1880" y="1"/>
                </a:moveTo>
                <a:cubicBezTo>
                  <a:pt x="1446" y="1"/>
                  <a:pt x="1037" y="121"/>
                  <a:pt x="964" y="266"/>
                </a:cubicBezTo>
                <a:lnTo>
                  <a:pt x="49" y="2772"/>
                </a:lnTo>
                <a:cubicBezTo>
                  <a:pt x="0" y="2917"/>
                  <a:pt x="338" y="3037"/>
                  <a:pt x="796" y="3037"/>
                </a:cubicBezTo>
                <a:lnTo>
                  <a:pt x="8700" y="3061"/>
                </a:lnTo>
                <a:cubicBezTo>
                  <a:pt x="9158" y="3061"/>
                  <a:pt x="9567" y="2941"/>
                  <a:pt x="9591" y="2796"/>
                </a:cubicBezTo>
                <a:lnTo>
                  <a:pt x="10218" y="290"/>
                </a:lnTo>
                <a:cubicBezTo>
                  <a:pt x="10242" y="145"/>
                  <a:pt x="9905" y="25"/>
                  <a:pt x="9471" y="25"/>
                </a:cubicBezTo>
                <a:lnTo>
                  <a:pt x="1880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2"/>
          <p:cNvSpPr/>
          <p:nvPr/>
        </p:nvSpPr>
        <p:spPr>
          <a:xfrm>
            <a:off x="2622938" y="3327599"/>
            <a:ext cx="177436" cy="54821"/>
          </a:xfrm>
          <a:custGeom>
            <a:rect b="b" l="l" r="r" t="t"/>
            <a:pathLst>
              <a:path extrusionOk="0" h="3038" w="9833">
                <a:moveTo>
                  <a:pt x="1447" y="1"/>
                </a:moveTo>
                <a:cubicBezTo>
                  <a:pt x="989" y="1"/>
                  <a:pt x="603" y="121"/>
                  <a:pt x="579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96" y="3037"/>
                </a:cubicBezTo>
                <a:lnTo>
                  <a:pt x="8700" y="3037"/>
                </a:lnTo>
                <a:cubicBezTo>
                  <a:pt x="9158" y="3037"/>
                  <a:pt x="9543" y="2917"/>
                  <a:pt x="9568" y="2772"/>
                </a:cubicBezTo>
                <a:lnTo>
                  <a:pt x="9808" y="266"/>
                </a:lnTo>
                <a:cubicBezTo>
                  <a:pt x="9833" y="121"/>
                  <a:pt x="9471" y="1"/>
                  <a:pt x="9037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2"/>
          <p:cNvSpPr/>
          <p:nvPr/>
        </p:nvSpPr>
        <p:spPr>
          <a:xfrm>
            <a:off x="2824266" y="3327599"/>
            <a:ext cx="172655" cy="54821"/>
          </a:xfrm>
          <a:custGeom>
            <a:rect b="b" l="l" r="r" t="t"/>
            <a:pathLst>
              <a:path extrusionOk="0" h="3038" w="9568">
                <a:moveTo>
                  <a:pt x="1037" y="1"/>
                </a:moveTo>
                <a:cubicBezTo>
                  <a:pt x="579" y="1"/>
                  <a:pt x="218" y="121"/>
                  <a:pt x="194" y="266"/>
                </a:cubicBezTo>
                <a:lnTo>
                  <a:pt x="25" y="2772"/>
                </a:lnTo>
                <a:cubicBezTo>
                  <a:pt x="1" y="2917"/>
                  <a:pt x="362" y="3037"/>
                  <a:pt x="844" y="3037"/>
                </a:cubicBezTo>
                <a:lnTo>
                  <a:pt x="8724" y="3037"/>
                </a:lnTo>
                <a:cubicBezTo>
                  <a:pt x="9206" y="3037"/>
                  <a:pt x="9568" y="2917"/>
                  <a:pt x="9568" y="2772"/>
                </a:cubicBezTo>
                <a:lnTo>
                  <a:pt x="9447" y="266"/>
                </a:lnTo>
                <a:cubicBezTo>
                  <a:pt x="9423" y="121"/>
                  <a:pt x="9062" y="1"/>
                  <a:pt x="8628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2"/>
          <p:cNvSpPr/>
          <p:nvPr/>
        </p:nvSpPr>
        <p:spPr>
          <a:xfrm>
            <a:off x="3022562" y="3327599"/>
            <a:ext cx="176137" cy="55254"/>
          </a:xfrm>
          <a:custGeom>
            <a:rect b="b" l="l" r="r" t="t"/>
            <a:pathLst>
              <a:path extrusionOk="0" h="3062" w="9761">
                <a:moveTo>
                  <a:pt x="796" y="1"/>
                </a:moveTo>
                <a:cubicBezTo>
                  <a:pt x="338" y="1"/>
                  <a:pt x="0" y="121"/>
                  <a:pt x="0" y="266"/>
                </a:cubicBezTo>
                <a:lnTo>
                  <a:pt x="169" y="2772"/>
                </a:lnTo>
                <a:cubicBezTo>
                  <a:pt x="193" y="2917"/>
                  <a:pt x="579" y="3037"/>
                  <a:pt x="1037" y="3037"/>
                </a:cubicBezTo>
                <a:lnTo>
                  <a:pt x="8941" y="3061"/>
                </a:lnTo>
                <a:cubicBezTo>
                  <a:pt x="9399" y="3061"/>
                  <a:pt x="9760" y="2941"/>
                  <a:pt x="9712" y="2796"/>
                </a:cubicBezTo>
                <a:lnTo>
                  <a:pt x="9230" y="290"/>
                </a:lnTo>
                <a:cubicBezTo>
                  <a:pt x="9206" y="146"/>
                  <a:pt x="8820" y="25"/>
                  <a:pt x="8362" y="25"/>
                </a:cubicBezTo>
                <a:lnTo>
                  <a:pt x="796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2"/>
          <p:cNvSpPr/>
          <p:nvPr/>
        </p:nvSpPr>
        <p:spPr>
          <a:xfrm>
            <a:off x="3216510" y="3328050"/>
            <a:ext cx="183518" cy="54803"/>
          </a:xfrm>
          <a:custGeom>
            <a:rect b="b" l="l" r="r" t="t"/>
            <a:pathLst>
              <a:path extrusionOk="0" h="3037" w="10170">
                <a:moveTo>
                  <a:pt x="795" y="0"/>
                </a:moveTo>
                <a:cubicBezTo>
                  <a:pt x="337" y="0"/>
                  <a:pt x="0" y="121"/>
                  <a:pt x="24" y="265"/>
                </a:cubicBezTo>
                <a:lnTo>
                  <a:pt x="578" y="2771"/>
                </a:lnTo>
                <a:cubicBezTo>
                  <a:pt x="602" y="2916"/>
                  <a:pt x="1012" y="3036"/>
                  <a:pt x="1470" y="3036"/>
                </a:cubicBezTo>
                <a:lnTo>
                  <a:pt x="9374" y="3036"/>
                </a:lnTo>
                <a:cubicBezTo>
                  <a:pt x="9832" y="3036"/>
                  <a:pt x="10169" y="2916"/>
                  <a:pt x="10121" y="2771"/>
                </a:cubicBezTo>
                <a:lnTo>
                  <a:pt x="9278" y="265"/>
                </a:lnTo>
                <a:cubicBezTo>
                  <a:pt x="9205" y="121"/>
                  <a:pt x="8820" y="0"/>
                  <a:pt x="836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32"/>
          <p:cNvSpPr/>
          <p:nvPr/>
        </p:nvSpPr>
        <p:spPr>
          <a:xfrm>
            <a:off x="3410873" y="3328050"/>
            <a:ext cx="190916" cy="54803"/>
          </a:xfrm>
          <a:custGeom>
            <a:rect b="b" l="l" r="r" t="t"/>
            <a:pathLst>
              <a:path extrusionOk="0" h="3037" w="10580">
                <a:moveTo>
                  <a:pt x="748" y="0"/>
                </a:moveTo>
                <a:cubicBezTo>
                  <a:pt x="314" y="0"/>
                  <a:pt x="1" y="121"/>
                  <a:pt x="49" y="265"/>
                </a:cubicBezTo>
                <a:lnTo>
                  <a:pt x="965" y="2771"/>
                </a:lnTo>
                <a:cubicBezTo>
                  <a:pt x="1013" y="2916"/>
                  <a:pt x="1422" y="3036"/>
                  <a:pt x="1880" y="3036"/>
                </a:cubicBezTo>
                <a:lnTo>
                  <a:pt x="9784" y="3036"/>
                </a:lnTo>
                <a:cubicBezTo>
                  <a:pt x="10242" y="3036"/>
                  <a:pt x="10580" y="2940"/>
                  <a:pt x="10507" y="2771"/>
                </a:cubicBezTo>
                <a:lnTo>
                  <a:pt x="9278" y="265"/>
                </a:lnTo>
                <a:cubicBezTo>
                  <a:pt x="9206" y="121"/>
                  <a:pt x="8796" y="0"/>
                  <a:pt x="8338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32"/>
          <p:cNvSpPr/>
          <p:nvPr/>
        </p:nvSpPr>
        <p:spPr>
          <a:xfrm>
            <a:off x="3604928" y="3328429"/>
            <a:ext cx="198188" cy="54857"/>
          </a:xfrm>
          <a:custGeom>
            <a:rect b="b" l="l" r="r" t="t"/>
            <a:pathLst>
              <a:path extrusionOk="0" h="3040" w="10983">
                <a:moveTo>
                  <a:pt x="632" y="0"/>
                </a:moveTo>
                <a:cubicBezTo>
                  <a:pt x="257" y="0"/>
                  <a:pt x="0" y="114"/>
                  <a:pt x="67" y="268"/>
                </a:cubicBezTo>
                <a:lnTo>
                  <a:pt x="1344" y="2750"/>
                </a:lnTo>
                <a:cubicBezTo>
                  <a:pt x="1416" y="2919"/>
                  <a:pt x="1874" y="3039"/>
                  <a:pt x="2332" y="3039"/>
                </a:cubicBezTo>
                <a:lnTo>
                  <a:pt x="10212" y="3039"/>
                </a:lnTo>
                <a:cubicBezTo>
                  <a:pt x="10694" y="3039"/>
                  <a:pt x="10983" y="2919"/>
                  <a:pt x="10886" y="2774"/>
                </a:cubicBezTo>
                <a:lnTo>
                  <a:pt x="9320" y="268"/>
                </a:lnTo>
                <a:cubicBezTo>
                  <a:pt x="9224" y="124"/>
                  <a:pt x="8790" y="3"/>
                  <a:pt x="8332" y="3"/>
                </a:cubicBezTo>
                <a:lnTo>
                  <a:pt x="741" y="3"/>
                </a:lnTo>
                <a:cubicBezTo>
                  <a:pt x="704" y="1"/>
                  <a:pt x="668" y="0"/>
                  <a:pt x="63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2"/>
          <p:cNvSpPr/>
          <p:nvPr/>
        </p:nvSpPr>
        <p:spPr>
          <a:xfrm>
            <a:off x="3799183" y="3328483"/>
            <a:ext cx="205713" cy="54803"/>
          </a:xfrm>
          <a:custGeom>
            <a:rect b="b" l="l" r="r" t="t"/>
            <a:pathLst>
              <a:path extrusionOk="0" h="3037" w="11400">
                <a:moveTo>
                  <a:pt x="724" y="0"/>
                </a:moveTo>
                <a:cubicBezTo>
                  <a:pt x="290" y="0"/>
                  <a:pt x="1" y="121"/>
                  <a:pt x="97" y="265"/>
                </a:cubicBezTo>
                <a:lnTo>
                  <a:pt x="1736" y="2771"/>
                </a:lnTo>
                <a:cubicBezTo>
                  <a:pt x="1832" y="2916"/>
                  <a:pt x="2290" y="3036"/>
                  <a:pt x="2748" y="3036"/>
                </a:cubicBezTo>
                <a:lnTo>
                  <a:pt x="10652" y="3036"/>
                </a:lnTo>
                <a:cubicBezTo>
                  <a:pt x="11110" y="3036"/>
                  <a:pt x="11399" y="2916"/>
                  <a:pt x="11279" y="2771"/>
                </a:cubicBezTo>
                <a:lnTo>
                  <a:pt x="9327" y="265"/>
                </a:lnTo>
                <a:cubicBezTo>
                  <a:pt x="9206" y="121"/>
                  <a:pt x="8772" y="0"/>
                  <a:pt x="831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2"/>
          <p:cNvSpPr/>
          <p:nvPr/>
        </p:nvSpPr>
        <p:spPr>
          <a:xfrm>
            <a:off x="3993564" y="3328483"/>
            <a:ext cx="212660" cy="55236"/>
          </a:xfrm>
          <a:custGeom>
            <a:rect b="b" l="l" r="r" t="t"/>
            <a:pathLst>
              <a:path extrusionOk="0" h="3061" w="11785">
                <a:moveTo>
                  <a:pt x="699" y="0"/>
                </a:moveTo>
                <a:cubicBezTo>
                  <a:pt x="266" y="0"/>
                  <a:pt x="1" y="121"/>
                  <a:pt x="121" y="265"/>
                </a:cubicBezTo>
                <a:lnTo>
                  <a:pt x="2121" y="2771"/>
                </a:lnTo>
                <a:cubicBezTo>
                  <a:pt x="2242" y="2916"/>
                  <a:pt x="2699" y="3036"/>
                  <a:pt x="3157" y="3036"/>
                </a:cubicBezTo>
                <a:lnTo>
                  <a:pt x="11061" y="3061"/>
                </a:lnTo>
                <a:cubicBezTo>
                  <a:pt x="11519" y="3061"/>
                  <a:pt x="11784" y="2940"/>
                  <a:pt x="11664" y="2771"/>
                </a:cubicBezTo>
                <a:lnTo>
                  <a:pt x="9350" y="289"/>
                </a:lnTo>
                <a:cubicBezTo>
                  <a:pt x="9206" y="121"/>
                  <a:pt x="8724" y="0"/>
                  <a:pt x="829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2"/>
          <p:cNvSpPr/>
          <p:nvPr/>
        </p:nvSpPr>
        <p:spPr>
          <a:xfrm>
            <a:off x="4188377" y="3328917"/>
            <a:ext cx="220474" cy="54803"/>
          </a:xfrm>
          <a:custGeom>
            <a:rect b="b" l="l" r="r" t="t"/>
            <a:pathLst>
              <a:path extrusionOk="0" h="3037" w="12218">
                <a:moveTo>
                  <a:pt x="699" y="0"/>
                </a:moveTo>
                <a:cubicBezTo>
                  <a:pt x="241" y="0"/>
                  <a:pt x="0" y="97"/>
                  <a:pt x="145" y="265"/>
                </a:cubicBezTo>
                <a:lnTo>
                  <a:pt x="2506" y="2771"/>
                </a:lnTo>
                <a:cubicBezTo>
                  <a:pt x="2651" y="2916"/>
                  <a:pt x="3133" y="3037"/>
                  <a:pt x="3615" y="3037"/>
                </a:cubicBezTo>
                <a:lnTo>
                  <a:pt x="11495" y="3037"/>
                </a:lnTo>
                <a:cubicBezTo>
                  <a:pt x="11953" y="3037"/>
                  <a:pt x="12218" y="2916"/>
                  <a:pt x="12049" y="2771"/>
                </a:cubicBezTo>
                <a:lnTo>
                  <a:pt x="9374" y="265"/>
                </a:lnTo>
                <a:cubicBezTo>
                  <a:pt x="9206" y="121"/>
                  <a:pt x="8724" y="0"/>
                  <a:pt x="829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1344937" y="3390667"/>
            <a:ext cx="547052" cy="54803"/>
          </a:xfrm>
          <a:custGeom>
            <a:rect b="b" l="l" r="r" t="t"/>
            <a:pathLst>
              <a:path extrusionOk="0" h="3037" w="30316">
                <a:moveTo>
                  <a:pt x="4049" y="0"/>
                </a:moveTo>
                <a:cubicBezTo>
                  <a:pt x="3567" y="0"/>
                  <a:pt x="3061" y="96"/>
                  <a:pt x="2917" y="265"/>
                </a:cubicBezTo>
                <a:lnTo>
                  <a:pt x="169" y="2747"/>
                </a:lnTo>
                <a:cubicBezTo>
                  <a:pt x="1" y="2892"/>
                  <a:pt x="266" y="3012"/>
                  <a:pt x="748" y="3012"/>
                </a:cubicBezTo>
                <a:lnTo>
                  <a:pt x="27255" y="3036"/>
                </a:lnTo>
                <a:cubicBezTo>
                  <a:pt x="27761" y="3036"/>
                  <a:pt x="28243" y="2916"/>
                  <a:pt x="28340" y="2771"/>
                </a:cubicBezTo>
                <a:lnTo>
                  <a:pt x="30195" y="265"/>
                </a:lnTo>
                <a:cubicBezTo>
                  <a:pt x="30316" y="121"/>
                  <a:pt x="30026" y="0"/>
                  <a:pt x="2954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2"/>
          <p:cNvSpPr/>
          <p:nvPr/>
        </p:nvSpPr>
        <p:spPr>
          <a:xfrm>
            <a:off x="1884572" y="3390667"/>
            <a:ext cx="210495" cy="55236"/>
          </a:xfrm>
          <a:custGeom>
            <a:rect b="b" l="l" r="r" t="t"/>
            <a:pathLst>
              <a:path extrusionOk="0" h="3061" w="11665">
                <a:moveTo>
                  <a:pt x="2941" y="0"/>
                </a:moveTo>
                <a:cubicBezTo>
                  <a:pt x="2483" y="0"/>
                  <a:pt x="2025" y="121"/>
                  <a:pt x="1905" y="265"/>
                </a:cubicBezTo>
                <a:lnTo>
                  <a:pt x="97" y="2771"/>
                </a:lnTo>
                <a:cubicBezTo>
                  <a:pt x="1" y="2916"/>
                  <a:pt x="290" y="3036"/>
                  <a:pt x="796" y="3036"/>
                </a:cubicBezTo>
                <a:lnTo>
                  <a:pt x="9038" y="3060"/>
                </a:lnTo>
                <a:cubicBezTo>
                  <a:pt x="9544" y="3060"/>
                  <a:pt x="10001" y="2940"/>
                  <a:pt x="10098" y="2795"/>
                </a:cubicBezTo>
                <a:lnTo>
                  <a:pt x="11592" y="289"/>
                </a:lnTo>
                <a:cubicBezTo>
                  <a:pt x="11664" y="145"/>
                  <a:pt x="11375" y="24"/>
                  <a:pt x="10893" y="24"/>
                </a:cubicBezTo>
                <a:lnTo>
                  <a:pt x="294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2"/>
          <p:cNvSpPr/>
          <p:nvPr/>
        </p:nvSpPr>
        <p:spPr>
          <a:xfrm>
            <a:off x="2096348" y="3391100"/>
            <a:ext cx="203096" cy="54803"/>
          </a:xfrm>
          <a:custGeom>
            <a:rect b="b" l="l" r="r" t="t"/>
            <a:pathLst>
              <a:path extrusionOk="0" h="3037" w="11255">
                <a:moveTo>
                  <a:pt x="2531" y="0"/>
                </a:moveTo>
                <a:cubicBezTo>
                  <a:pt x="2049" y="0"/>
                  <a:pt x="1615" y="121"/>
                  <a:pt x="1519" y="265"/>
                </a:cubicBezTo>
                <a:lnTo>
                  <a:pt x="73" y="2771"/>
                </a:lnTo>
                <a:cubicBezTo>
                  <a:pt x="0" y="2916"/>
                  <a:pt x="314" y="3036"/>
                  <a:pt x="796" y="3036"/>
                </a:cubicBezTo>
                <a:lnTo>
                  <a:pt x="9061" y="3036"/>
                </a:lnTo>
                <a:cubicBezTo>
                  <a:pt x="9543" y="3036"/>
                  <a:pt x="10001" y="2916"/>
                  <a:pt x="10073" y="2771"/>
                </a:cubicBezTo>
                <a:lnTo>
                  <a:pt x="11206" y="265"/>
                </a:lnTo>
                <a:cubicBezTo>
                  <a:pt x="11254" y="121"/>
                  <a:pt x="10941" y="0"/>
                  <a:pt x="10459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2307240" y="3391100"/>
            <a:ext cx="195698" cy="54803"/>
          </a:xfrm>
          <a:custGeom>
            <a:rect b="b" l="l" r="r" t="t"/>
            <a:pathLst>
              <a:path extrusionOk="0" h="3037" w="10845">
                <a:moveTo>
                  <a:pt x="2097" y="0"/>
                </a:moveTo>
                <a:cubicBezTo>
                  <a:pt x="1639" y="0"/>
                  <a:pt x="1206" y="121"/>
                  <a:pt x="1133" y="265"/>
                </a:cubicBezTo>
                <a:lnTo>
                  <a:pt x="49" y="2771"/>
                </a:lnTo>
                <a:cubicBezTo>
                  <a:pt x="1" y="2916"/>
                  <a:pt x="338" y="3036"/>
                  <a:pt x="820" y="3036"/>
                </a:cubicBezTo>
                <a:lnTo>
                  <a:pt x="9086" y="3036"/>
                </a:lnTo>
                <a:cubicBezTo>
                  <a:pt x="9568" y="3036"/>
                  <a:pt x="10001" y="2916"/>
                  <a:pt x="10050" y="2771"/>
                </a:cubicBezTo>
                <a:lnTo>
                  <a:pt x="10821" y="289"/>
                </a:lnTo>
                <a:cubicBezTo>
                  <a:pt x="10845" y="121"/>
                  <a:pt x="10507" y="0"/>
                  <a:pt x="1005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2"/>
          <p:cNvSpPr/>
          <p:nvPr/>
        </p:nvSpPr>
        <p:spPr>
          <a:xfrm>
            <a:off x="2518150" y="3391533"/>
            <a:ext cx="188300" cy="54803"/>
          </a:xfrm>
          <a:custGeom>
            <a:rect b="b" l="l" r="r" t="t"/>
            <a:pathLst>
              <a:path extrusionOk="0" h="3037" w="10435">
                <a:moveTo>
                  <a:pt x="1663" y="0"/>
                </a:moveTo>
                <a:cubicBezTo>
                  <a:pt x="1205" y="0"/>
                  <a:pt x="795" y="97"/>
                  <a:pt x="747" y="265"/>
                </a:cubicBezTo>
                <a:lnTo>
                  <a:pt x="24" y="2747"/>
                </a:lnTo>
                <a:cubicBezTo>
                  <a:pt x="0" y="2916"/>
                  <a:pt x="362" y="3012"/>
                  <a:pt x="844" y="3037"/>
                </a:cubicBezTo>
                <a:lnTo>
                  <a:pt x="9109" y="3037"/>
                </a:lnTo>
                <a:cubicBezTo>
                  <a:pt x="9591" y="3037"/>
                  <a:pt x="10001" y="2916"/>
                  <a:pt x="10025" y="2772"/>
                </a:cubicBezTo>
                <a:lnTo>
                  <a:pt x="10410" y="265"/>
                </a:lnTo>
                <a:cubicBezTo>
                  <a:pt x="10434" y="121"/>
                  <a:pt x="10097" y="0"/>
                  <a:pt x="961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32"/>
          <p:cNvSpPr/>
          <p:nvPr/>
        </p:nvSpPr>
        <p:spPr>
          <a:xfrm>
            <a:off x="2729042" y="3391533"/>
            <a:ext cx="180919" cy="54803"/>
          </a:xfrm>
          <a:custGeom>
            <a:rect b="b" l="l" r="r" t="t"/>
            <a:pathLst>
              <a:path extrusionOk="0" h="3037" w="10026">
                <a:moveTo>
                  <a:pt x="1254" y="0"/>
                </a:moveTo>
                <a:cubicBezTo>
                  <a:pt x="772" y="0"/>
                  <a:pt x="386" y="121"/>
                  <a:pt x="362" y="265"/>
                </a:cubicBezTo>
                <a:lnTo>
                  <a:pt x="25" y="2772"/>
                </a:lnTo>
                <a:cubicBezTo>
                  <a:pt x="1" y="2916"/>
                  <a:pt x="362" y="3037"/>
                  <a:pt x="868" y="3037"/>
                </a:cubicBezTo>
                <a:lnTo>
                  <a:pt x="9109" y="3037"/>
                </a:lnTo>
                <a:cubicBezTo>
                  <a:pt x="9616" y="3037"/>
                  <a:pt x="10001" y="2916"/>
                  <a:pt x="10001" y="2772"/>
                </a:cubicBezTo>
                <a:lnTo>
                  <a:pt x="10025" y="265"/>
                </a:lnTo>
                <a:cubicBezTo>
                  <a:pt x="10025" y="121"/>
                  <a:pt x="9664" y="0"/>
                  <a:pt x="918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2939501" y="3391533"/>
            <a:ext cx="180919" cy="55236"/>
          </a:xfrm>
          <a:custGeom>
            <a:rect b="b" l="l" r="r" t="t"/>
            <a:pathLst>
              <a:path extrusionOk="0" h="3061" w="10026">
                <a:moveTo>
                  <a:pt x="844" y="0"/>
                </a:moveTo>
                <a:cubicBezTo>
                  <a:pt x="386" y="0"/>
                  <a:pt x="1" y="121"/>
                  <a:pt x="1" y="265"/>
                </a:cubicBezTo>
                <a:lnTo>
                  <a:pt x="25" y="2772"/>
                </a:lnTo>
                <a:cubicBezTo>
                  <a:pt x="25" y="2916"/>
                  <a:pt x="410" y="3037"/>
                  <a:pt x="892" y="3037"/>
                </a:cubicBezTo>
                <a:lnTo>
                  <a:pt x="9158" y="3061"/>
                </a:lnTo>
                <a:cubicBezTo>
                  <a:pt x="9640" y="3061"/>
                  <a:pt x="10025" y="2940"/>
                  <a:pt x="10001" y="2796"/>
                </a:cubicBezTo>
                <a:lnTo>
                  <a:pt x="9664" y="289"/>
                </a:lnTo>
                <a:cubicBezTo>
                  <a:pt x="9664" y="145"/>
                  <a:pt x="9254" y="24"/>
                  <a:pt x="8796" y="24"/>
                </a:cubicBezTo>
                <a:lnTo>
                  <a:pt x="844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2"/>
          <p:cNvSpPr/>
          <p:nvPr/>
        </p:nvSpPr>
        <p:spPr>
          <a:xfrm>
            <a:off x="3143013" y="3391966"/>
            <a:ext cx="188300" cy="54803"/>
          </a:xfrm>
          <a:custGeom>
            <a:rect b="b" l="l" r="r" t="t"/>
            <a:pathLst>
              <a:path extrusionOk="0" h="3037" w="10435">
                <a:moveTo>
                  <a:pt x="820" y="0"/>
                </a:moveTo>
                <a:cubicBezTo>
                  <a:pt x="362" y="0"/>
                  <a:pt x="1" y="121"/>
                  <a:pt x="25" y="265"/>
                </a:cubicBezTo>
                <a:lnTo>
                  <a:pt x="410" y="2772"/>
                </a:lnTo>
                <a:cubicBezTo>
                  <a:pt x="434" y="2916"/>
                  <a:pt x="844" y="3037"/>
                  <a:pt x="1326" y="3037"/>
                </a:cubicBezTo>
                <a:lnTo>
                  <a:pt x="9591" y="3037"/>
                </a:lnTo>
                <a:cubicBezTo>
                  <a:pt x="10073" y="3037"/>
                  <a:pt x="10435" y="2916"/>
                  <a:pt x="10387" y="2772"/>
                </a:cubicBezTo>
                <a:lnTo>
                  <a:pt x="9688" y="265"/>
                </a:lnTo>
                <a:cubicBezTo>
                  <a:pt x="9664" y="121"/>
                  <a:pt x="9254" y="0"/>
                  <a:pt x="877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2"/>
          <p:cNvSpPr/>
          <p:nvPr/>
        </p:nvSpPr>
        <p:spPr>
          <a:xfrm>
            <a:off x="3346524" y="3391966"/>
            <a:ext cx="195698" cy="54803"/>
          </a:xfrm>
          <a:custGeom>
            <a:rect b="b" l="l" r="r" t="t"/>
            <a:pathLst>
              <a:path extrusionOk="0" h="3037" w="10845">
                <a:moveTo>
                  <a:pt x="820" y="0"/>
                </a:moveTo>
                <a:cubicBezTo>
                  <a:pt x="338" y="0"/>
                  <a:pt x="0" y="121"/>
                  <a:pt x="48" y="265"/>
                </a:cubicBezTo>
                <a:lnTo>
                  <a:pt x="795" y="2772"/>
                </a:lnTo>
                <a:cubicBezTo>
                  <a:pt x="844" y="2916"/>
                  <a:pt x="1277" y="3037"/>
                  <a:pt x="1759" y="3037"/>
                </a:cubicBezTo>
                <a:lnTo>
                  <a:pt x="10025" y="3037"/>
                </a:lnTo>
                <a:cubicBezTo>
                  <a:pt x="10507" y="3037"/>
                  <a:pt x="10844" y="2916"/>
                  <a:pt x="10772" y="2772"/>
                </a:cubicBezTo>
                <a:lnTo>
                  <a:pt x="9712" y="265"/>
                </a:lnTo>
                <a:cubicBezTo>
                  <a:pt x="9663" y="121"/>
                  <a:pt x="9230" y="0"/>
                  <a:pt x="877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3550018" y="3391966"/>
            <a:ext cx="203096" cy="55236"/>
          </a:xfrm>
          <a:custGeom>
            <a:rect b="b" l="l" r="r" t="t"/>
            <a:pathLst>
              <a:path extrusionOk="0" h="3061" w="11255">
                <a:moveTo>
                  <a:pt x="796" y="0"/>
                </a:moveTo>
                <a:cubicBezTo>
                  <a:pt x="338" y="0"/>
                  <a:pt x="1" y="121"/>
                  <a:pt x="73" y="265"/>
                </a:cubicBezTo>
                <a:lnTo>
                  <a:pt x="1182" y="2772"/>
                </a:lnTo>
                <a:cubicBezTo>
                  <a:pt x="1254" y="2916"/>
                  <a:pt x="1688" y="3037"/>
                  <a:pt x="2194" y="3037"/>
                </a:cubicBezTo>
                <a:lnTo>
                  <a:pt x="10435" y="3061"/>
                </a:lnTo>
                <a:cubicBezTo>
                  <a:pt x="10917" y="3061"/>
                  <a:pt x="11255" y="2940"/>
                  <a:pt x="11158" y="2796"/>
                </a:cubicBezTo>
                <a:lnTo>
                  <a:pt x="9736" y="290"/>
                </a:lnTo>
                <a:cubicBezTo>
                  <a:pt x="9664" y="145"/>
                  <a:pt x="9206" y="24"/>
                  <a:pt x="8748" y="24"/>
                </a:cubicBezTo>
                <a:lnTo>
                  <a:pt x="796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32"/>
          <p:cNvSpPr/>
          <p:nvPr/>
        </p:nvSpPr>
        <p:spPr>
          <a:xfrm>
            <a:off x="3753529" y="3392399"/>
            <a:ext cx="210477" cy="54803"/>
          </a:xfrm>
          <a:custGeom>
            <a:rect b="b" l="l" r="r" t="t"/>
            <a:pathLst>
              <a:path extrusionOk="0" h="3037" w="11664">
                <a:moveTo>
                  <a:pt x="772" y="0"/>
                </a:moveTo>
                <a:cubicBezTo>
                  <a:pt x="314" y="0"/>
                  <a:pt x="1" y="121"/>
                  <a:pt x="97" y="266"/>
                </a:cubicBezTo>
                <a:lnTo>
                  <a:pt x="1567" y="2772"/>
                </a:lnTo>
                <a:cubicBezTo>
                  <a:pt x="1663" y="2916"/>
                  <a:pt x="2121" y="3037"/>
                  <a:pt x="2603" y="3037"/>
                </a:cubicBezTo>
                <a:lnTo>
                  <a:pt x="10869" y="3037"/>
                </a:lnTo>
                <a:cubicBezTo>
                  <a:pt x="11351" y="3037"/>
                  <a:pt x="11664" y="2916"/>
                  <a:pt x="11568" y="2772"/>
                </a:cubicBezTo>
                <a:lnTo>
                  <a:pt x="9760" y="266"/>
                </a:lnTo>
                <a:cubicBezTo>
                  <a:pt x="9664" y="121"/>
                  <a:pt x="9206" y="0"/>
                  <a:pt x="872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32"/>
          <p:cNvSpPr/>
          <p:nvPr/>
        </p:nvSpPr>
        <p:spPr>
          <a:xfrm>
            <a:off x="3957041" y="3392399"/>
            <a:ext cx="217875" cy="54803"/>
          </a:xfrm>
          <a:custGeom>
            <a:rect b="b" l="l" r="r" t="t"/>
            <a:pathLst>
              <a:path extrusionOk="0" h="3037" w="12074">
                <a:moveTo>
                  <a:pt x="771" y="0"/>
                </a:moveTo>
                <a:cubicBezTo>
                  <a:pt x="290" y="0"/>
                  <a:pt x="0" y="121"/>
                  <a:pt x="121" y="266"/>
                </a:cubicBezTo>
                <a:lnTo>
                  <a:pt x="1952" y="2772"/>
                </a:lnTo>
                <a:cubicBezTo>
                  <a:pt x="2073" y="2916"/>
                  <a:pt x="2555" y="3037"/>
                  <a:pt x="3037" y="3037"/>
                </a:cubicBezTo>
                <a:lnTo>
                  <a:pt x="11302" y="3037"/>
                </a:lnTo>
                <a:cubicBezTo>
                  <a:pt x="11784" y="3037"/>
                  <a:pt x="12073" y="2940"/>
                  <a:pt x="11953" y="2772"/>
                </a:cubicBezTo>
                <a:lnTo>
                  <a:pt x="9784" y="266"/>
                </a:lnTo>
                <a:cubicBezTo>
                  <a:pt x="9664" y="121"/>
                  <a:pt x="9182" y="0"/>
                  <a:pt x="872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4161418" y="3392399"/>
            <a:ext cx="315715" cy="55236"/>
          </a:xfrm>
          <a:custGeom>
            <a:rect b="b" l="l" r="r" t="t"/>
            <a:pathLst>
              <a:path extrusionOk="0" h="3061" w="17496">
                <a:moveTo>
                  <a:pt x="747" y="0"/>
                </a:moveTo>
                <a:cubicBezTo>
                  <a:pt x="289" y="0"/>
                  <a:pt x="0" y="121"/>
                  <a:pt x="145" y="290"/>
                </a:cubicBezTo>
                <a:lnTo>
                  <a:pt x="2338" y="2772"/>
                </a:lnTo>
                <a:cubicBezTo>
                  <a:pt x="2482" y="2940"/>
                  <a:pt x="2988" y="3061"/>
                  <a:pt x="3470" y="3061"/>
                </a:cubicBezTo>
                <a:lnTo>
                  <a:pt x="16748" y="3061"/>
                </a:lnTo>
                <a:cubicBezTo>
                  <a:pt x="17230" y="3061"/>
                  <a:pt x="17495" y="2940"/>
                  <a:pt x="17351" y="2796"/>
                </a:cubicBezTo>
                <a:lnTo>
                  <a:pt x="14652" y="290"/>
                </a:lnTo>
                <a:cubicBezTo>
                  <a:pt x="14507" y="145"/>
                  <a:pt x="14001" y="25"/>
                  <a:pt x="13543" y="25"/>
                </a:cubicBezTo>
                <a:lnTo>
                  <a:pt x="747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2"/>
          <p:cNvSpPr/>
          <p:nvPr/>
        </p:nvSpPr>
        <p:spPr>
          <a:xfrm>
            <a:off x="684417" y="3742003"/>
            <a:ext cx="4454535" cy="35242"/>
          </a:xfrm>
          <a:custGeom>
            <a:rect b="b" l="l" r="r" t="t"/>
            <a:pathLst>
              <a:path extrusionOk="0" h="1953" w="246857">
                <a:moveTo>
                  <a:pt x="940" y="1"/>
                </a:moveTo>
                <a:cubicBezTo>
                  <a:pt x="0" y="989"/>
                  <a:pt x="2314" y="1760"/>
                  <a:pt x="6386" y="1760"/>
                </a:cubicBezTo>
                <a:lnTo>
                  <a:pt x="240447" y="1953"/>
                </a:lnTo>
                <a:cubicBezTo>
                  <a:pt x="244519" y="1953"/>
                  <a:pt x="246857" y="1158"/>
                  <a:pt x="245917" y="194"/>
                </a:cubicBezTo>
                <a:lnTo>
                  <a:pt x="245917" y="194"/>
                </a:lnTo>
                <a:cubicBezTo>
                  <a:pt x="245309" y="732"/>
                  <a:pt x="243408" y="1111"/>
                  <a:pt x="240698" y="1111"/>
                </a:cubicBezTo>
                <a:cubicBezTo>
                  <a:pt x="240615" y="1111"/>
                  <a:pt x="240531" y="1110"/>
                  <a:pt x="240447" y="1109"/>
                </a:cubicBezTo>
                <a:lnTo>
                  <a:pt x="6386" y="941"/>
                </a:lnTo>
                <a:cubicBezTo>
                  <a:pt x="3543" y="941"/>
                  <a:pt x="1567" y="555"/>
                  <a:pt x="940" y="1"/>
                </a:cubicBez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8" name="Google Shape;51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7570" y="1259790"/>
            <a:ext cx="2770633" cy="1823462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32"/>
          <p:cNvSpPr/>
          <p:nvPr/>
        </p:nvSpPr>
        <p:spPr>
          <a:xfrm>
            <a:off x="1470602" y="1162091"/>
            <a:ext cx="2937383" cy="1896800"/>
          </a:xfrm>
          <a:custGeom>
            <a:rect b="b" l="l" r="r" t="t"/>
            <a:pathLst>
              <a:path extrusionOk="0" h="105115" w="162781">
                <a:moveTo>
                  <a:pt x="3543" y="1"/>
                </a:moveTo>
                <a:cubicBezTo>
                  <a:pt x="2242" y="1"/>
                  <a:pt x="1013" y="386"/>
                  <a:pt x="1" y="1061"/>
                </a:cubicBezTo>
                <a:lnTo>
                  <a:pt x="162684" y="105115"/>
                </a:lnTo>
                <a:lnTo>
                  <a:pt x="162781" y="6676"/>
                </a:lnTo>
                <a:cubicBezTo>
                  <a:pt x="162781" y="3061"/>
                  <a:pt x="159841" y="121"/>
                  <a:pt x="156250" y="121"/>
                </a:cubicBezTo>
                <a:lnTo>
                  <a:pt x="3543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0" name="Google Shape;52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5300" y="1259800"/>
            <a:ext cx="2770601" cy="174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3"/>
          <p:cNvSpPr txBox="1"/>
          <p:nvPr>
            <p:ph idx="4294967295" type="title"/>
          </p:nvPr>
        </p:nvSpPr>
        <p:spPr>
          <a:xfrm>
            <a:off x="1278000" y="420775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</a:rPr>
              <a:t>Checking Tree Liability</a:t>
            </a:r>
            <a:endParaRPr sz="2600">
              <a:solidFill>
                <a:schemeClr val="dk2"/>
              </a:solidFill>
            </a:endParaRPr>
          </a:p>
        </p:txBody>
      </p:sp>
      <p:sp>
        <p:nvSpPr>
          <p:cNvPr id="526" name="Google Shape;526;p33"/>
          <p:cNvSpPr txBox="1"/>
          <p:nvPr>
            <p:ph idx="4294967295" type="subTitle"/>
          </p:nvPr>
        </p:nvSpPr>
        <p:spPr>
          <a:xfrm flipH="1">
            <a:off x="261100" y="1591038"/>
            <a:ext cx="6588000" cy="15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Bootstrap analytical Technique: repeatedly sampling trees through slight perturbed datasets.</a:t>
            </a:r>
            <a:endParaRPr b="1"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Jacknife analytical Technique: ½ of the sites in datasets are deleted creating half as large datasets.</a:t>
            </a:r>
            <a:endParaRPr b="1"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